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88"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Lst>
  <p:sldSz cx="18288000" cy="10287000"/>
  <p:notesSz cx="6858000" cy="9144000"/>
  <p:embeddedFontLst>
    <p:embeddedFont>
      <p:font typeface="Aileron Bold" panose="020B0604020202020204" charset="0"/>
      <p:regular r:id="rId32"/>
    </p:embeddedFont>
    <p:embeddedFont>
      <p:font typeface="Arial" panose="020B0604020202020204" pitchFamily="34" charset="0"/>
      <p:regular r:id="rId33"/>
    </p:embeddedFont>
    <p:embeddedFont>
      <p:font typeface="Arial Bold" panose="020B0604020202020204" charset="0"/>
      <p:regular r:id="rId34"/>
    </p:embeddedFont>
    <p:embeddedFont>
      <p:font typeface="Arimo" panose="020B0604020202020204" charset="0"/>
      <p:regular r:id="rId35"/>
    </p:embeddedFont>
    <p:embeddedFont>
      <p:font typeface="Arimo Bold" panose="020B0604020202020204" charset="0"/>
      <p:regular r:id="rId36"/>
    </p:embeddedFont>
    <p:embeddedFont>
      <p:font typeface="Calibri" panose="020F0502020204030204" pitchFamily="34" charset="0"/>
      <p:regular r:id="rId37"/>
      <p:bold r:id="rId38"/>
      <p:italic r:id="rId39"/>
      <p:boldItalic r:id="rId40"/>
    </p:embeddedFont>
    <p:embeddedFont>
      <p:font typeface="IBM Plex Mono" panose="020B0509050203000203" pitchFamily="49" charset="0"/>
      <p:regular r:id="rId41"/>
      <p:bold r:id="rId42"/>
      <p:italic r:id="rId43"/>
      <p:boldItalic r:id="rId44"/>
    </p:embeddedFont>
    <p:embeddedFont>
      <p:font typeface="Montserrat" panose="00000500000000000000" pitchFamily="2" charset="0"/>
      <p:regular r:id="rId45"/>
      <p:bold r:id="rId46"/>
      <p:italic r:id="rId47"/>
      <p:boldItalic r:id="rId48"/>
    </p:embeddedFont>
    <p:embeddedFont>
      <p:font typeface="Montserrat Bold" panose="00000800000000000000" charset="0"/>
      <p:regular r:id="rId49"/>
    </p:embeddedFont>
    <p:embeddedFont>
      <p:font typeface="Montserrat Light" panose="00000400000000000000" pitchFamily="2" charset="0"/>
      <p:regular r:id="rId50"/>
      <p:italic r:id="rId51"/>
    </p:embeddedFont>
    <p:embeddedFont>
      <p:font typeface="Montserrat Medium" panose="00000600000000000000" pitchFamily="2" charset="0"/>
      <p:regular r:id="rId52"/>
      <p:italic r:id="rId53"/>
    </p:embeddedFont>
    <p:embeddedFont>
      <p:font typeface="Roboto" panose="02000000000000000000" pitchFamily="2" charset="0"/>
      <p:regular r:id="rId54"/>
      <p:bold r:id="rId55"/>
      <p:italic r:id="rId56"/>
      <p:boldItalic r:id="rId57"/>
    </p:embeddedFont>
    <p:embeddedFont>
      <p:font typeface="Roboto Light" panose="02000000000000000000" pitchFamily="2" charset="0"/>
      <p:regular r:id="rId58"/>
    </p:embeddedFont>
    <p:embeddedFont>
      <p:font typeface="Space Mono" panose="020B0604020202020204" charset="0"/>
      <p:regular r:id="rId59"/>
    </p:embeddedFont>
    <p:embeddedFont>
      <p:font typeface="TT Rounds Condensed"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A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389" y="2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FB425-D791-42C6-B161-157090303D7A}" type="datetimeFigureOut">
              <a:rPr lang="fr-FR" smtClean="0"/>
              <a:t>06/01/2024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586DB-5049-43DC-8652-BD4C07511171}" type="slidenum">
              <a:rPr lang="fr-FR" smtClean="0"/>
              <a:t>‹N°›</a:t>
            </a:fld>
            <a:endParaRPr lang="fr-FR"/>
          </a:p>
        </p:txBody>
      </p:sp>
    </p:spTree>
    <p:extLst>
      <p:ext uri="{BB962C8B-B14F-4D97-AF65-F5344CB8AC3E}">
        <p14:creationId xmlns:p14="http://schemas.microsoft.com/office/powerpoint/2010/main" val="70601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B38637C-9C2E-4A35-A7C7-9D70DB160088}" type="slidenum">
              <a:rPr lang="fr-FR" smtClean="0"/>
              <a:t>2</a:t>
            </a:fld>
            <a:endParaRPr lang="fr-FR" dirty="0"/>
          </a:p>
        </p:txBody>
      </p:sp>
    </p:spTree>
    <p:extLst>
      <p:ext uri="{BB962C8B-B14F-4D97-AF65-F5344CB8AC3E}">
        <p14:creationId xmlns:p14="http://schemas.microsoft.com/office/powerpoint/2010/main" val="4227595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duction 1-2">
    <p:spTree>
      <p:nvGrpSpPr>
        <p:cNvPr id="1" name=""/>
        <p:cNvGrpSpPr/>
        <p:nvPr/>
      </p:nvGrpSpPr>
      <p:grpSpPr>
        <a:xfrm>
          <a:off x="0" y="0"/>
          <a:ext cx="0" cy="0"/>
          <a:chOff x="0" y="0"/>
          <a:chExt cx="0" cy="0"/>
        </a:xfrm>
      </p:grpSpPr>
      <p:sp>
        <p:nvSpPr>
          <p:cNvPr id="62" name="Titre 61">
            <a:extLst>
              <a:ext uri="{FF2B5EF4-FFF2-40B4-BE49-F238E27FC236}">
                <a16:creationId xmlns:a16="http://schemas.microsoft.com/office/drawing/2014/main" id="{5D5F5A74-372F-4F1B-A8D6-C19F24AC942C}"/>
              </a:ext>
            </a:extLst>
          </p:cNvPr>
          <p:cNvSpPr>
            <a:spLocks noGrp="1"/>
          </p:cNvSpPr>
          <p:nvPr>
            <p:ph type="title"/>
          </p:nvPr>
        </p:nvSpPr>
        <p:spPr>
          <a:xfrm>
            <a:off x="1996766" y="4534938"/>
            <a:ext cx="8243316" cy="918972"/>
          </a:xfrm>
          <a:prstGeom prst="rect">
            <a:avLst/>
          </a:prstGeom>
          <a:effectLst>
            <a:outerShdw blurRad="50800" dist="38100" dir="5400000" algn="t" rotWithShape="0">
              <a:prstClr val="black"/>
            </a:outerShdw>
          </a:effectLst>
          <a:scene3d>
            <a:camera prst="orthographicFront">
              <a:rot lat="0" lon="1799953" rev="0"/>
            </a:camera>
            <a:lightRig rig="threePt" dir="t"/>
          </a:scene3d>
        </p:spPr>
        <p:txBody>
          <a:bodyPr rtlCol="0"/>
          <a:lstStyle>
            <a:lvl1pPr algn="ctr">
              <a:defRPr sz="7200">
                <a:solidFill>
                  <a:schemeClr val="bg1"/>
                </a:solidFill>
              </a:defRPr>
            </a:lvl1pPr>
          </a:lstStyle>
          <a:p>
            <a:pPr rtl="0"/>
            <a:r>
              <a:rPr lang="fr-FR"/>
              <a:t>Modifiez le style du titre</a:t>
            </a:r>
            <a:endParaRPr lang="fr-FR" dirty="0"/>
          </a:p>
        </p:txBody>
      </p:sp>
    </p:spTree>
    <p:extLst>
      <p:ext uri="{BB962C8B-B14F-4D97-AF65-F5344CB8AC3E}">
        <p14:creationId xmlns:p14="http://schemas.microsoft.com/office/powerpoint/2010/main" val="2481326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jpeg"/></Relationships>
</file>

<file path=ppt/slides/_rels/slide1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9.svg"/><Relationship Id="rId5" Type="http://schemas.openxmlformats.org/officeDocument/2006/relationships/image" Target="../media/image50.svg"/><Relationship Id="rId10" Type="http://schemas.openxmlformats.org/officeDocument/2006/relationships/image" Target="../media/image58.png"/><Relationship Id="rId4" Type="http://schemas.openxmlformats.org/officeDocument/2006/relationships/image" Target="../media/image49.png"/><Relationship Id="rId9" Type="http://schemas.openxmlformats.org/officeDocument/2006/relationships/image" Target="../media/image54.sv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9.svg"/><Relationship Id="rId5" Type="http://schemas.openxmlformats.org/officeDocument/2006/relationships/image" Target="../media/image50.svg"/><Relationship Id="rId10" Type="http://schemas.openxmlformats.org/officeDocument/2006/relationships/image" Target="../media/image58.png"/><Relationship Id="rId4" Type="http://schemas.openxmlformats.org/officeDocument/2006/relationships/image" Target="../media/image49.png"/><Relationship Id="rId9" Type="http://schemas.openxmlformats.org/officeDocument/2006/relationships/image" Target="../media/image54.svg"/></Relationships>
</file>

<file path=ppt/slides/_rels/slide18.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3.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5.sv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17" Type="http://schemas.openxmlformats.org/officeDocument/2006/relationships/image" Target="../media/image181.svg"/><Relationship Id="rId21" Type="http://schemas.openxmlformats.org/officeDocument/2006/relationships/image" Target="../media/image85.svg"/><Relationship Id="rId42" Type="http://schemas.openxmlformats.org/officeDocument/2006/relationships/image" Target="../media/image106.png"/><Relationship Id="rId63" Type="http://schemas.openxmlformats.org/officeDocument/2006/relationships/image" Target="../media/image127.svg"/><Relationship Id="rId84" Type="http://schemas.openxmlformats.org/officeDocument/2006/relationships/image" Target="../media/image148.png"/><Relationship Id="rId138" Type="http://schemas.openxmlformats.org/officeDocument/2006/relationships/image" Target="../media/image202.png"/><Relationship Id="rId159" Type="http://schemas.openxmlformats.org/officeDocument/2006/relationships/image" Target="../media/image223.svg"/><Relationship Id="rId170" Type="http://schemas.openxmlformats.org/officeDocument/2006/relationships/image" Target="../media/image234.png"/><Relationship Id="rId191" Type="http://schemas.openxmlformats.org/officeDocument/2006/relationships/image" Target="../media/image255.svg"/><Relationship Id="rId205" Type="http://schemas.openxmlformats.org/officeDocument/2006/relationships/image" Target="../media/image269.svg"/><Relationship Id="rId226" Type="http://schemas.openxmlformats.org/officeDocument/2006/relationships/image" Target="../media/image290.png"/><Relationship Id="rId247" Type="http://schemas.openxmlformats.org/officeDocument/2006/relationships/image" Target="../media/image311.svg"/><Relationship Id="rId107" Type="http://schemas.openxmlformats.org/officeDocument/2006/relationships/image" Target="../media/image171.svg"/><Relationship Id="rId268" Type="http://schemas.openxmlformats.org/officeDocument/2006/relationships/image" Target="../media/image332.png"/><Relationship Id="rId11" Type="http://schemas.openxmlformats.org/officeDocument/2006/relationships/image" Target="../media/image75.svg"/><Relationship Id="rId32" Type="http://schemas.openxmlformats.org/officeDocument/2006/relationships/image" Target="../media/image96.png"/><Relationship Id="rId53" Type="http://schemas.openxmlformats.org/officeDocument/2006/relationships/image" Target="../media/image117.svg"/><Relationship Id="rId74" Type="http://schemas.openxmlformats.org/officeDocument/2006/relationships/image" Target="../media/image138.png"/><Relationship Id="rId128" Type="http://schemas.openxmlformats.org/officeDocument/2006/relationships/image" Target="../media/image192.png"/><Relationship Id="rId149" Type="http://schemas.openxmlformats.org/officeDocument/2006/relationships/image" Target="../media/image213.svg"/><Relationship Id="rId5" Type="http://schemas.openxmlformats.org/officeDocument/2006/relationships/image" Target="../media/image69.svg"/><Relationship Id="rId95" Type="http://schemas.openxmlformats.org/officeDocument/2006/relationships/image" Target="../media/image159.svg"/><Relationship Id="rId160" Type="http://schemas.openxmlformats.org/officeDocument/2006/relationships/image" Target="../media/image224.png"/><Relationship Id="rId181" Type="http://schemas.openxmlformats.org/officeDocument/2006/relationships/image" Target="../media/image245.svg"/><Relationship Id="rId216" Type="http://schemas.openxmlformats.org/officeDocument/2006/relationships/image" Target="../media/image280.png"/><Relationship Id="rId237" Type="http://schemas.openxmlformats.org/officeDocument/2006/relationships/image" Target="../media/image301.svg"/><Relationship Id="rId258" Type="http://schemas.openxmlformats.org/officeDocument/2006/relationships/image" Target="../media/image322.png"/><Relationship Id="rId22" Type="http://schemas.openxmlformats.org/officeDocument/2006/relationships/image" Target="../media/image86.png"/><Relationship Id="rId43" Type="http://schemas.openxmlformats.org/officeDocument/2006/relationships/image" Target="../media/image107.svg"/><Relationship Id="rId64" Type="http://schemas.openxmlformats.org/officeDocument/2006/relationships/image" Target="../media/image128.png"/><Relationship Id="rId118" Type="http://schemas.openxmlformats.org/officeDocument/2006/relationships/image" Target="../media/image182.png"/><Relationship Id="rId139" Type="http://schemas.openxmlformats.org/officeDocument/2006/relationships/image" Target="../media/image203.svg"/><Relationship Id="rId85" Type="http://schemas.openxmlformats.org/officeDocument/2006/relationships/image" Target="../media/image149.svg"/><Relationship Id="rId150" Type="http://schemas.openxmlformats.org/officeDocument/2006/relationships/image" Target="../media/image214.png"/><Relationship Id="rId171" Type="http://schemas.openxmlformats.org/officeDocument/2006/relationships/image" Target="../media/image235.svg"/><Relationship Id="rId192" Type="http://schemas.openxmlformats.org/officeDocument/2006/relationships/image" Target="../media/image256.png"/><Relationship Id="rId206" Type="http://schemas.openxmlformats.org/officeDocument/2006/relationships/image" Target="../media/image270.png"/><Relationship Id="rId227" Type="http://schemas.openxmlformats.org/officeDocument/2006/relationships/image" Target="../media/image291.svg"/><Relationship Id="rId248" Type="http://schemas.openxmlformats.org/officeDocument/2006/relationships/image" Target="../media/image312.png"/><Relationship Id="rId269" Type="http://schemas.openxmlformats.org/officeDocument/2006/relationships/image" Target="../media/image333.svg"/><Relationship Id="rId12" Type="http://schemas.openxmlformats.org/officeDocument/2006/relationships/image" Target="../media/image76.png"/><Relationship Id="rId33" Type="http://schemas.openxmlformats.org/officeDocument/2006/relationships/image" Target="../media/image97.svg"/><Relationship Id="rId108" Type="http://schemas.openxmlformats.org/officeDocument/2006/relationships/image" Target="../media/image172.png"/><Relationship Id="rId129" Type="http://schemas.openxmlformats.org/officeDocument/2006/relationships/image" Target="../media/image193.svg"/><Relationship Id="rId54" Type="http://schemas.openxmlformats.org/officeDocument/2006/relationships/image" Target="../media/image118.png"/><Relationship Id="rId75" Type="http://schemas.openxmlformats.org/officeDocument/2006/relationships/image" Target="../media/image139.svg"/><Relationship Id="rId96" Type="http://schemas.openxmlformats.org/officeDocument/2006/relationships/image" Target="../media/image160.png"/><Relationship Id="rId140" Type="http://schemas.openxmlformats.org/officeDocument/2006/relationships/image" Target="../media/image204.png"/><Relationship Id="rId161" Type="http://schemas.openxmlformats.org/officeDocument/2006/relationships/image" Target="../media/image225.svg"/><Relationship Id="rId182" Type="http://schemas.openxmlformats.org/officeDocument/2006/relationships/image" Target="../media/image246.png"/><Relationship Id="rId217" Type="http://schemas.openxmlformats.org/officeDocument/2006/relationships/image" Target="../media/image281.svg"/><Relationship Id="rId6" Type="http://schemas.openxmlformats.org/officeDocument/2006/relationships/image" Target="../media/image70.png"/><Relationship Id="rId238" Type="http://schemas.openxmlformats.org/officeDocument/2006/relationships/image" Target="../media/image302.png"/><Relationship Id="rId259" Type="http://schemas.openxmlformats.org/officeDocument/2006/relationships/image" Target="../media/image323.svg"/><Relationship Id="rId23" Type="http://schemas.openxmlformats.org/officeDocument/2006/relationships/image" Target="../media/image87.svg"/><Relationship Id="rId119" Type="http://schemas.openxmlformats.org/officeDocument/2006/relationships/image" Target="../media/image183.svg"/><Relationship Id="rId270" Type="http://schemas.openxmlformats.org/officeDocument/2006/relationships/image" Target="../media/image334.png"/><Relationship Id="rId44" Type="http://schemas.openxmlformats.org/officeDocument/2006/relationships/image" Target="../media/image108.png"/><Relationship Id="rId65" Type="http://schemas.openxmlformats.org/officeDocument/2006/relationships/image" Target="../media/image129.svg"/><Relationship Id="rId86" Type="http://schemas.openxmlformats.org/officeDocument/2006/relationships/image" Target="../media/image150.png"/><Relationship Id="rId130" Type="http://schemas.openxmlformats.org/officeDocument/2006/relationships/image" Target="../media/image194.png"/><Relationship Id="rId151" Type="http://schemas.openxmlformats.org/officeDocument/2006/relationships/image" Target="../media/image215.svg"/><Relationship Id="rId172" Type="http://schemas.openxmlformats.org/officeDocument/2006/relationships/image" Target="../media/image236.png"/><Relationship Id="rId193" Type="http://schemas.openxmlformats.org/officeDocument/2006/relationships/image" Target="../media/image257.svg"/><Relationship Id="rId202" Type="http://schemas.openxmlformats.org/officeDocument/2006/relationships/image" Target="../media/image266.png"/><Relationship Id="rId207" Type="http://schemas.openxmlformats.org/officeDocument/2006/relationships/image" Target="../media/image271.svg"/><Relationship Id="rId223" Type="http://schemas.openxmlformats.org/officeDocument/2006/relationships/image" Target="../media/image287.svg"/><Relationship Id="rId228" Type="http://schemas.openxmlformats.org/officeDocument/2006/relationships/image" Target="../media/image292.png"/><Relationship Id="rId244" Type="http://schemas.openxmlformats.org/officeDocument/2006/relationships/image" Target="../media/image308.png"/><Relationship Id="rId249" Type="http://schemas.openxmlformats.org/officeDocument/2006/relationships/image" Target="../media/image313.svg"/><Relationship Id="rId13" Type="http://schemas.openxmlformats.org/officeDocument/2006/relationships/image" Target="../media/image77.svg"/><Relationship Id="rId18" Type="http://schemas.openxmlformats.org/officeDocument/2006/relationships/image" Target="../media/image82.png"/><Relationship Id="rId39" Type="http://schemas.openxmlformats.org/officeDocument/2006/relationships/image" Target="../media/image103.svg"/><Relationship Id="rId109" Type="http://schemas.openxmlformats.org/officeDocument/2006/relationships/image" Target="../media/image173.svg"/><Relationship Id="rId260" Type="http://schemas.openxmlformats.org/officeDocument/2006/relationships/image" Target="../media/image324.png"/><Relationship Id="rId265" Type="http://schemas.openxmlformats.org/officeDocument/2006/relationships/image" Target="../media/image329.svg"/><Relationship Id="rId34" Type="http://schemas.openxmlformats.org/officeDocument/2006/relationships/image" Target="../media/image98.png"/><Relationship Id="rId50" Type="http://schemas.openxmlformats.org/officeDocument/2006/relationships/image" Target="../media/image114.png"/><Relationship Id="rId55" Type="http://schemas.openxmlformats.org/officeDocument/2006/relationships/image" Target="../media/image119.svg"/><Relationship Id="rId76" Type="http://schemas.openxmlformats.org/officeDocument/2006/relationships/image" Target="../media/image140.png"/><Relationship Id="rId97" Type="http://schemas.openxmlformats.org/officeDocument/2006/relationships/image" Target="../media/image161.svg"/><Relationship Id="rId104" Type="http://schemas.openxmlformats.org/officeDocument/2006/relationships/image" Target="../media/image168.png"/><Relationship Id="rId120" Type="http://schemas.openxmlformats.org/officeDocument/2006/relationships/image" Target="../media/image184.png"/><Relationship Id="rId125" Type="http://schemas.openxmlformats.org/officeDocument/2006/relationships/image" Target="../media/image189.svg"/><Relationship Id="rId141" Type="http://schemas.openxmlformats.org/officeDocument/2006/relationships/image" Target="../media/image205.svg"/><Relationship Id="rId146" Type="http://schemas.openxmlformats.org/officeDocument/2006/relationships/image" Target="../media/image210.png"/><Relationship Id="rId167" Type="http://schemas.openxmlformats.org/officeDocument/2006/relationships/image" Target="../media/image231.svg"/><Relationship Id="rId188" Type="http://schemas.openxmlformats.org/officeDocument/2006/relationships/image" Target="../media/image252.png"/><Relationship Id="rId7" Type="http://schemas.openxmlformats.org/officeDocument/2006/relationships/image" Target="../media/image71.svg"/><Relationship Id="rId71" Type="http://schemas.openxmlformats.org/officeDocument/2006/relationships/image" Target="../media/image135.svg"/><Relationship Id="rId92" Type="http://schemas.openxmlformats.org/officeDocument/2006/relationships/image" Target="../media/image156.png"/><Relationship Id="rId162" Type="http://schemas.openxmlformats.org/officeDocument/2006/relationships/image" Target="../media/image226.png"/><Relationship Id="rId183" Type="http://schemas.openxmlformats.org/officeDocument/2006/relationships/image" Target="../media/image247.svg"/><Relationship Id="rId213" Type="http://schemas.openxmlformats.org/officeDocument/2006/relationships/image" Target="../media/image277.svg"/><Relationship Id="rId218" Type="http://schemas.openxmlformats.org/officeDocument/2006/relationships/image" Target="../media/image282.png"/><Relationship Id="rId234" Type="http://schemas.openxmlformats.org/officeDocument/2006/relationships/image" Target="../media/image298.png"/><Relationship Id="rId239" Type="http://schemas.openxmlformats.org/officeDocument/2006/relationships/image" Target="../media/image303.svg"/><Relationship Id="rId2" Type="http://schemas.openxmlformats.org/officeDocument/2006/relationships/image" Target="../media/image66.png"/><Relationship Id="rId29" Type="http://schemas.openxmlformats.org/officeDocument/2006/relationships/image" Target="../media/image93.svg"/><Relationship Id="rId250" Type="http://schemas.openxmlformats.org/officeDocument/2006/relationships/image" Target="../media/image314.png"/><Relationship Id="rId255" Type="http://schemas.openxmlformats.org/officeDocument/2006/relationships/image" Target="../media/image319.svg"/><Relationship Id="rId271" Type="http://schemas.openxmlformats.org/officeDocument/2006/relationships/image" Target="../media/image335.svg"/><Relationship Id="rId276" Type="http://schemas.openxmlformats.org/officeDocument/2006/relationships/image" Target="../media/image340.png"/><Relationship Id="rId24" Type="http://schemas.openxmlformats.org/officeDocument/2006/relationships/image" Target="../media/image88.png"/><Relationship Id="rId40" Type="http://schemas.openxmlformats.org/officeDocument/2006/relationships/image" Target="../media/image104.png"/><Relationship Id="rId45" Type="http://schemas.openxmlformats.org/officeDocument/2006/relationships/image" Target="../media/image109.svg"/><Relationship Id="rId66" Type="http://schemas.openxmlformats.org/officeDocument/2006/relationships/image" Target="../media/image130.png"/><Relationship Id="rId87" Type="http://schemas.openxmlformats.org/officeDocument/2006/relationships/image" Target="../media/image151.svg"/><Relationship Id="rId110" Type="http://schemas.openxmlformats.org/officeDocument/2006/relationships/image" Target="../media/image174.png"/><Relationship Id="rId115" Type="http://schemas.openxmlformats.org/officeDocument/2006/relationships/image" Target="../media/image179.svg"/><Relationship Id="rId131" Type="http://schemas.openxmlformats.org/officeDocument/2006/relationships/image" Target="../media/image195.svg"/><Relationship Id="rId136" Type="http://schemas.openxmlformats.org/officeDocument/2006/relationships/image" Target="../media/image200.png"/><Relationship Id="rId157" Type="http://schemas.openxmlformats.org/officeDocument/2006/relationships/image" Target="../media/image221.svg"/><Relationship Id="rId178" Type="http://schemas.openxmlformats.org/officeDocument/2006/relationships/image" Target="../media/image242.png"/><Relationship Id="rId61" Type="http://schemas.openxmlformats.org/officeDocument/2006/relationships/image" Target="../media/image125.svg"/><Relationship Id="rId82" Type="http://schemas.openxmlformats.org/officeDocument/2006/relationships/image" Target="../media/image146.png"/><Relationship Id="rId152" Type="http://schemas.openxmlformats.org/officeDocument/2006/relationships/image" Target="../media/image216.png"/><Relationship Id="rId173" Type="http://schemas.openxmlformats.org/officeDocument/2006/relationships/image" Target="../media/image237.svg"/><Relationship Id="rId194" Type="http://schemas.openxmlformats.org/officeDocument/2006/relationships/image" Target="../media/image258.png"/><Relationship Id="rId199" Type="http://schemas.openxmlformats.org/officeDocument/2006/relationships/image" Target="../media/image263.svg"/><Relationship Id="rId203" Type="http://schemas.openxmlformats.org/officeDocument/2006/relationships/image" Target="../media/image267.svg"/><Relationship Id="rId208" Type="http://schemas.openxmlformats.org/officeDocument/2006/relationships/image" Target="../media/image272.png"/><Relationship Id="rId229" Type="http://schemas.openxmlformats.org/officeDocument/2006/relationships/image" Target="../media/image293.svg"/><Relationship Id="rId19" Type="http://schemas.openxmlformats.org/officeDocument/2006/relationships/image" Target="../media/image83.svg"/><Relationship Id="rId224" Type="http://schemas.openxmlformats.org/officeDocument/2006/relationships/image" Target="../media/image288.png"/><Relationship Id="rId240" Type="http://schemas.openxmlformats.org/officeDocument/2006/relationships/image" Target="../media/image304.png"/><Relationship Id="rId245" Type="http://schemas.openxmlformats.org/officeDocument/2006/relationships/image" Target="../media/image309.svg"/><Relationship Id="rId261" Type="http://schemas.openxmlformats.org/officeDocument/2006/relationships/image" Target="../media/image325.svg"/><Relationship Id="rId266" Type="http://schemas.openxmlformats.org/officeDocument/2006/relationships/image" Target="../media/image330.png"/><Relationship Id="rId14" Type="http://schemas.openxmlformats.org/officeDocument/2006/relationships/image" Target="../media/image78.png"/><Relationship Id="rId30" Type="http://schemas.openxmlformats.org/officeDocument/2006/relationships/image" Target="../media/image94.png"/><Relationship Id="rId35" Type="http://schemas.openxmlformats.org/officeDocument/2006/relationships/image" Target="../media/image99.svg"/><Relationship Id="rId56" Type="http://schemas.openxmlformats.org/officeDocument/2006/relationships/image" Target="../media/image120.png"/><Relationship Id="rId77" Type="http://schemas.openxmlformats.org/officeDocument/2006/relationships/image" Target="../media/image141.svg"/><Relationship Id="rId100" Type="http://schemas.openxmlformats.org/officeDocument/2006/relationships/image" Target="../media/image164.png"/><Relationship Id="rId105" Type="http://schemas.openxmlformats.org/officeDocument/2006/relationships/image" Target="../media/image169.svg"/><Relationship Id="rId126" Type="http://schemas.openxmlformats.org/officeDocument/2006/relationships/image" Target="../media/image190.png"/><Relationship Id="rId147" Type="http://schemas.openxmlformats.org/officeDocument/2006/relationships/image" Target="../media/image211.svg"/><Relationship Id="rId168" Type="http://schemas.openxmlformats.org/officeDocument/2006/relationships/image" Target="../media/image232.png"/><Relationship Id="rId8" Type="http://schemas.openxmlformats.org/officeDocument/2006/relationships/image" Target="../media/image72.png"/><Relationship Id="rId51" Type="http://schemas.openxmlformats.org/officeDocument/2006/relationships/image" Target="../media/image115.svg"/><Relationship Id="rId72" Type="http://schemas.openxmlformats.org/officeDocument/2006/relationships/image" Target="../media/image136.png"/><Relationship Id="rId93" Type="http://schemas.openxmlformats.org/officeDocument/2006/relationships/image" Target="../media/image157.svg"/><Relationship Id="rId98" Type="http://schemas.openxmlformats.org/officeDocument/2006/relationships/image" Target="../media/image162.png"/><Relationship Id="rId121" Type="http://schemas.openxmlformats.org/officeDocument/2006/relationships/image" Target="../media/image185.svg"/><Relationship Id="rId142" Type="http://schemas.openxmlformats.org/officeDocument/2006/relationships/image" Target="../media/image206.png"/><Relationship Id="rId163" Type="http://schemas.openxmlformats.org/officeDocument/2006/relationships/image" Target="../media/image227.svg"/><Relationship Id="rId184" Type="http://schemas.openxmlformats.org/officeDocument/2006/relationships/image" Target="../media/image248.png"/><Relationship Id="rId189" Type="http://schemas.openxmlformats.org/officeDocument/2006/relationships/image" Target="../media/image253.svg"/><Relationship Id="rId219" Type="http://schemas.openxmlformats.org/officeDocument/2006/relationships/image" Target="../media/image283.svg"/><Relationship Id="rId3" Type="http://schemas.openxmlformats.org/officeDocument/2006/relationships/image" Target="../media/image67.svg"/><Relationship Id="rId214" Type="http://schemas.openxmlformats.org/officeDocument/2006/relationships/image" Target="../media/image278.png"/><Relationship Id="rId230" Type="http://schemas.openxmlformats.org/officeDocument/2006/relationships/image" Target="../media/image294.png"/><Relationship Id="rId235" Type="http://schemas.openxmlformats.org/officeDocument/2006/relationships/image" Target="../media/image299.svg"/><Relationship Id="rId251" Type="http://schemas.openxmlformats.org/officeDocument/2006/relationships/image" Target="../media/image315.svg"/><Relationship Id="rId256" Type="http://schemas.openxmlformats.org/officeDocument/2006/relationships/image" Target="../media/image320.png"/><Relationship Id="rId277" Type="http://schemas.openxmlformats.org/officeDocument/2006/relationships/image" Target="../media/image341.svg"/><Relationship Id="rId25" Type="http://schemas.openxmlformats.org/officeDocument/2006/relationships/image" Target="../media/image89.svg"/><Relationship Id="rId46" Type="http://schemas.openxmlformats.org/officeDocument/2006/relationships/image" Target="../media/image110.png"/><Relationship Id="rId67" Type="http://schemas.openxmlformats.org/officeDocument/2006/relationships/image" Target="../media/image131.svg"/><Relationship Id="rId116" Type="http://schemas.openxmlformats.org/officeDocument/2006/relationships/image" Target="../media/image180.png"/><Relationship Id="rId137" Type="http://schemas.openxmlformats.org/officeDocument/2006/relationships/image" Target="../media/image201.svg"/><Relationship Id="rId158" Type="http://schemas.openxmlformats.org/officeDocument/2006/relationships/image" Target="../media/image222.png"/><Relationship Id="rId272" Type="http://schemas.openxmlformats.org/officeDocument/2006/relationships/image" Target="../media/image336.png"/><Relationship Id="rId20" Type="http://schemas.openxmlformats.org/officeDocument/2006/relationships/image" Target="../media/image84.png"/><Relationship Id="rId41" Type="http://schemas.openxmlformats.org/officeDocument/2006/relationships/image" Target="../media/image105.svg"/><Relationship Id="rId62" Type="http://schemas.openxmlformats.org/officeDocument/2006/relationships/image" Target="../media/image126.png"/><Relationship Id="rId83" Type="http://schemas.openxmlformats.org/officeDocument/2006/relationships/image" Target="../media/image147.svg"/><Relationship Id="rId88" Type="http://schemas.openxmlformats.org/officeDocument/2006/relationships/image" Target="../media/image152.png"/><Relationship Id="rId111" Type="http://schemas.openxmlformats.org/officeDocument/2006/relationships/image" Target="../media/image175.svg"/><Relationship Id="rId132" Type="http://schemas.openxmlformats.org/officeDocument/2006/relationships/image" Target="../media/image196.png"/><Relationship Id="rId153" Type="http://schemas.openxmlformats.org/officeDocument/2006/relationships/image" Target="../media/image217.svg"/><Relationship Id="rId174" Type="http://schemas.openxmlformats.org/officeDocument/2006/relationships/image" Target="../media/image238.png"/><Relationship Id="rId179" Type="http://schemas.openxmlformats.org/officeDocument/2006/relationships/image" Target="../media/image243.svg"/><Relationship Id="rId195" Type="http://schemas.openxmlformats.org/officeDocument/2006/relationships/image" Target="../media/image259.svg"/><Relationship Id="rId209" Type="http://schemas.openxmlformats.org/officeDocument/2006/relationships/image" Target="../media/image273.svg"/><Relationship Id="rId190" Type="http://schemas.openxmlformats.org/officeDocument/2006/relationships/image" Target="../media/image254.png"/><Relationship Id="rId204" Type="http://schemas.openxmlformats.org/officeDocument/2006/relationships/image" Target="../media/image268.png"/><Relationship Id="rId220" Type="http://schemas.openxmlformats.org/officeDocument/2006/relationships/image" Target="../media/image284.png"/><Relationship Id="rId225" Type="http://schemas.openxmlformats.org/officeDocument/2006/relationships/image" Target="../media/image289.svg"/><Relationship Id="rId241" Type="http://schemas.openxmlformats.org/officeDocument/2006/relationships/image" Target="../media/image305.svg"/><Relationship Id="rId246" Type="http://schemas.openxmlformats.org/officeDocument/2006/relationships/image" Target="../media/image310.png"/><Relationship Id="rId267" Type="http://schemas.openxmlformats.org/officeDocument/2006/relationships/image" Target="../media/image331.svg"/><Relationship Id="rId15" Type="http://schemas.openxmlformats.org/officeDocument/2006/relationships/image" Target="../media/image79.svg"/><Relationship Id="rId36" Type="http://schemas.openxmlformats.org/officeDocument/2006/relationships/image" Target="../media/image100.png"/><Relationship Id="rId57" Type="http://schemas.openxmlformats.org/officeDocument/2006/relationships/image" Target="../media/image121.svg"/><Relationship Id="rId106" Type="http://schemas.openxmlformats.org/officeDocument/2006/relationships/image" Target="../media/image170.png"/><Relationship Id="rId127" Type="http://schemas.openxmlformats.org/officeDocument/2006/relationships/image" Target="../media/image191.svg"/><Relationship Id="rId262" Type="http://schemas.openxmlformats.org/officeDocument/2006/relationships/image" Target="../media/image326.png"/><Relationship Id="rId10" Type="http://schemas.openxmlformats.org/officeDocument/2006/relationships/image" Target="../media/image74.png"/><Relationship Id="rId31" Type="http://schemas.openxmlformats.org/officeDocument/2006/relationships/image" Target="../media/image95.svg"/><Relationship Id="rId52" Type="http://schemas.openxmlformats.org/officeDocument/2006/relationships/image" Target="../media/image116.png"/><Relationship Id="rId73" Type="http://schemas.openxmlformats.org/officeDocument/2006/relationships/image" Target="../media/image137.svg"/><Relationship Id="rId78" Type="http://schemas.openxmlformats.org/officeDocument/2006/relationships/image" Target="../media/image142.png"/><Relationship Id="rId94" Type="http://schemas.openxmlformats.org/officeDocument/2006/relationships/image" Target="../media/image158.png"/><Relationship Id="rId99" Type="http://schemas.openxmlformats.org/officeDocument/2006/relationships/image" Target="../media/image163.svg"/><Relationship Id="rId101" Type="http://schemas.openxmlformats.org/officeDocument/2006/relationships/image" Target="../media/image165.svg"/><Relationship Id="rId122" Type="http://schemas.openxmlformats.org/officeDocument/2006/relationships/image" Target="../media/image186.png"/><Relationship Id="rId143" Type="http://schemas.openxmlformats.org/officeDocument/2006/relationships/image" Target="../media/image207.svg"/><Relationship Id="rId148" Type="http://schemas.openxmlformats.org/officeDocument/2006/relationships/image" Target="../media/image212.png"/><Relationship Id="rId164" Type="http://schemas.openxmlformats.org/officeDocument/2006/relationships/image" Target="../media/image228.png"/><Relationship Id="rId169" Type="http://schemas.openxmlformats.org/officeDocument/2006/relationships/image" Target="../media/image233.svg"/><Relationship Id="rId185" Type="http://schemas.openxmlformats.org/officeDocument/2006/relationships/image" Target="../media/image249.svg"/><Relationship Id="rId4" Type="http://schemas.openxmlformats.org/officeDocument/2006/relationships/image" Target="../media/image68.png"/><Relationship Id="rId9" Type="http://schemas.openxmlformats.org/officeDocument/2006/relationships/image" Target="../media/image73.svg"/><Relationship Id="rId180" Type="http://schemas.openxmlformats.org/officeDocument/2006/relationships/image" Target="../media/image244.png"/><Relationship Id="rId210" Type="http://schemas.openxmlformats.org/officeDocument/2006/relationships/image" Target="../media/image274.png"/><Relationship Id="rId215" Type="http://schemas.openxmlformats.org/officeDocument/2006/relationships/image" Target="../media/image279.svg"/><Relationship Id="rId236" Type="http://schemas.openxmlformats.org/officeDocument/2006/relationships/image" Target="../media/image300.png"/><Relationship Id="rId257" Type="http://schemas.openxmlformats.org/officeDocument/2006/relationships/image" Target="../media/image321.svg"/><Relationship Id="rId26" Type="http://schemas.openxmlformats.org/officeDocument/2006/relationships/image" Target="../media/image90.png"/><Relationship Id="rId231" Type="http://schemas.openxmlformats.org/officeDocument/2006/relationships/image" Target="../media/image295.svg"/><Relationship Id="rId252" Type="http://schemas.openxmlformats.org/officeDocument/2006/relationships/image" Target="../media/image316.png"/><Relationship Id="rId273" Type="http://schemas.openxmlformats.org/officeDocument/2006/relationships/image" Target="../media/image337.svg"/><Relationship Id="rId47" Type="http://schemas.openxmlformats.org/officeDocument/2006/relationships/image" Target="../media/image111.svg"/><Relationship Id="rId68" Type="http://schemas.openxmlformats.org/officeDocument/2006/relationships/image" Target="../media/image132.png"/><Relationship Id="rId89" Type="http://schemas.openxmlformats.org/officeDocument/2006/relationships/image" Target="../media/image153.svg"/><Relationship Id="rId112" Type="http://schemas.openxmlformats.org/officeDocument/2006/relationships/image" Target="../media/image176.png"/><Relationship Id="rId133" Type="http://schemas.openxmlformats.org/officeDocument/2006/relationships/image" Target="../media/image197.svg"/><Relationship Id="rId154" Type="http://schemas.openxmlformats.org/officeDocument/2006/relationships/image" Target="../media/image218.png"/><Relationship Id="rId175" Type="http://schemas.openxmlformats.org/officeDocument/2006/relationships/image" Target="../media/image239.svg"/><Relationship Id="rId196" Type="http://schemas.openxmlformats.org/officeDocument/2006/relationships/image" Target="../media/image260.png"/><Relationship Id="rId200" Type="http://schemas.openxmlformats.org/officeDocument/2006/relationships/image" Target="../media/image264.png"/><Relationship Id="rId16" Type="http://schemas.openxmlformats.org/officeDocument/2006/relationships/image" Target="../media/image80.png"/><Relationship Id="rId221" Type="http://schemas.openxmlformats.org/officeDocument/2006/relationships/image" Target="../media/image285.svg"/><Relationship Id="rId242" Type="http://schemas.openxmlformats.org/officeDocument/2006/relationships/image" Target="../media/image306.png"/><Relationship Id="rId263" Type="http://schemas.openxmlformats.org/officeDocument/2006/relationships/image" Target="../media/image327.svg"/><Relationship Id="rId37" Type="http://schemas.openxmlformats.org/officeDocument/2006/relationships/image" Target="../media/image101.svg"/><Relationship Id="rId58" Type="http://schemas.openxmlformats.org/officeDocument/2006/relationships/image" Target="../media/image122.png"/><Relationship Id="rId79" Type="http://schemas.openxmlformats.org/officeDocument/2006/relationships/image" Target="../media/image143.svg"/><Relationship Id="rId102" Type="http://schemas.openxmlformats.org/officeDocument/2006/relationships/image" Target="../media/image166.png"/><Relationship Id="rId123" Type="http://schemas.openxmlformats.org/officeDocument/2006/relationships/image" Target="../media/image187.svg"/><Relationship Id="rId144" Type="http://schemas.openxmlformats.org/officeDocument/2006/relationships/image" Target="../media/image208.png"/><Relationship Id="rId90" Type="http://schemas.openxmlformats.org/officeDocument/2006/relationships/image" Target="../media/image154.png"/><Relationship Id="rId165" Type="http://schemas.openxmlformats.org/officeDocument/2006/relationships/image" Target="../media/image229.svg"/><Relationship Id="rId186" Type="http://schemas.openxmlformats.org/officeDocument/2006/relationships/image" Target="../media/image250.png"/><Relationship Id="rId211" Type="http://schemas.openxmlformats.org/officeDocument/2006/relationships/image" Target="../media/image275.svg"/><Relationship Id="rId232" Type="http://schemas.openxmlformats.org/officeDocument/2006/relationships/image" Target="../media/image296.png"/><Relationship Id="rId253" Type="http://schemas.openxmlformats.org/officeDocument/2006/relationships/image" Target="../media/image317.svg"/><Relationship Id="rId274" Type="http://schemas.openxmlformats.org/officeDocument/2006/relationships/image" Target="../media/image338.png"/><Relationship Id="rId27" Type="http://schemas.openxmlformats.org/officeDocument/2006/relationships/image" Target="../media/image91.svg"/><Relationship Id="rId48" Type="http://schemas.openxmlformats.org/officeDocument/2006/relationships/image" Target="../media/image112.png"/><Relationship Id="rId69" Type="http://schemas.openxmlformats.org/officeDocument/2006/relationships/image" Target="../media/image133.svg"/><Relationship Id="rId113" Type="http://schemas.openxmlformats.org/officeDocument/2006/relationships/image" Target="../media/image177.svg"/><Relationship Id="rId134" Type="http://schemas.openxmlformats.org/officeDocument/2006/relationships/image" Target="../media/image198.png"/><Relationship Id="rId80" Type="http://schemas.openxmlformats.org/officeDocument/2006/relationships/image" Target="../media/image144.png"/><Relationship Id="rId155" Type="http://schemas.openxmlformats.org/officeDocument/2006/relationships/image" Target="../media/image219.svg"/><Relationship Id="rId176" Type="http://schemas.openxmlformats.org/officeDocument/2006/relationships/image" Target="../media/image240.png"/><Relationship Id="rId197" Type="http://schemas.openxmlformats.org/officeDocument/2006/relationships/image" Target="../media/image261.svg"/><Relationship Id="rId201" Type="http://schemas.openxmlformats.org/officeDocument/2006/relationships/image" Target="../media/image265.svg"/><Relationship Id="rId222" Type="http://schemas.openxmlformats.org/officeDocument/2006/relationships/image" Target="../media/image286.png"/><Relationship Id="rId243" Type="http://schemas.openxmlformats.org/officeDocument/2006/relationships/image" Target="../media/image307.svg"/><Relationship Id="rId264" Type="http://schemas.openxmlformats.org/officeDocument/2006/relationships/image" Target="../media/image328.png"/><Relationship Id="rId17" Type="http://schemas.openxmlformats.org/officeDocument/2006/relationships/image" Target="../media/image81.svg"/><Relationship Id="rId38" Type="http://schemas.openxmlformats.org/officeDocument/2006/relationships/image" Target="../media/image102.png"/><Relationship Id="rId59" Type="http://schemas.openxmlformats.org/officeDocument/2006/relationships/image" Target="../media/image123.svg"/><Relationship Id="rId103" Type="http://schemas.openxmlformats.org/officeDocument/2006/relationships/image" Target="../media/image167.svg"/><Relationship Id="rId124" Type="http://schemas.openxmlformats.org/officeDocument/2006/relationships/image" Target="../media/image188.png"/><Relationship Id="rId70" Type="http://schemas.openxmlformats.org/officeDocument/2006/relationships/image" Target="../media/image134.png"/><Relationship Id="rId91" Type="http://schemas.openxmlformats.org/officeDocument/2006/relationships/image" Target="../media/image155.svg"/><Relationship Id="rId145" Type="http://schemas.openxmlformats.org/officeDocument/2006/relationships/image" Target="../media/image209.svg"/><Relationship Id="rId166" Type="http://schemas.openxmlformats.org/officeDocument/2006/relationships/image" Target="../media/image230.png"/><Relationship Id="rId187" Type="http://schemas.openxmlformats.org/officeDocument/2006/relationships/image" Target="../media/image251.svg"/><Relationship Id="rId1" Type="http://schemas.openxmlformats.org/officeDocument/2006/relationships/slideLayout" Target="../slideLayouts/slideLayout7.xml"/><Relationship Id="rId212" Type="http://schemas.openxmlformats.org/officeDocument/2006/relationships/image" Target="../media/image276.png"/><Relationship Id="rId233" Type="http://schemas.openxmlformats.org/officeDocument/2006/relationships/image" Target="../media/image297.svg"/><Relationship Id="rId254" Type="http://schemas.openxmlformats.org/officeDocument/2006/relationships/image" Target="../media/image318.png"/><Relationship Id="rId28" Type="http://schemas.openxmlformats.org/officeDocument/2006/relationships/image" Target="../media/image92.png"/><Relationship Id="rId49" Type="http://schemas.openxmlformats.org/officeDocument/2006/relationships/image" Target="../media/image113.svg"/><Relationship Id="rId114" Type="http://schemas.openxmlformats.org/officeDocument/2006/relationships/image" Target="../media/image178.png"/><Relationship Id="rId275" Type="http://schemas.openxmlformats.org/officeDocument/2006/relationships/image" Target="../media/image339.svg"/><Relationship Id="rId60" Type="http://schemas.openxmlformats.org/officeDocument/2006/relationships/image" Target="../media/image124.png"/><Relationship Id="rId81" Type="http://schemas.openxmlformats.org/officeDocument/2006/relationships/image" Target="../media/image145.svg"/><Relationship Id="rId135" Type="http://schemas.openxmlformats.org/officeDocument/2006/relationships/image" Target="../media/image199.svg"/><Relationship Id="rId156" Type="http://schemas.openxmlformats.org/officeDocument/2006/relationships/image" Target="../media/image220.png"/><Relationship Id="rId177" Type="http://schemas.openxmlformats.org/officeDocument/2006/relationships/image" Target="../media/image241.svg"/><Relationship Id="rId198" Type="http://schemas.openxmlformats.org/officeDocument/2006/relationships/image" Target="../media/image262.png"/></Relationships>
</file>

<file path=ppt/slides/_rels/slide21.xml.rels><?xml version="1.0" encoding="UTF-8" standalone="yes"?>
<Relationships xmlns="http://schemas.openxmlformats.org/package/2006/relationships"><Relationship Id="rId3" Type="http://schemas.openxmlformats.org/officeDocument/2006/relationships/image" Target="../media/image343.svg"/><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5.svg"/><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8.sv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9.svg"/><Relationship Id="rId5" Type="http://schemas.openxmlformats.org/officeDocument/2006/relationships/image" Target="../media/image50.svg"/><Relationship Id="rId10" Type="http://schemas.openxmlformats.org/officeDocument/2006/relationships/image" Target="../media/image58.png"/><Relationship Id="rId4" Type="http://schemas.openxmlformats.org/officeDocument/2006/relationships/image" Target="../media/image49.png"/><Relationship Id="rId9" Type="http://schemas.openxmlformats.org/officeDocument/2006/relationships/image" Target="../media/image54.svg"/></Relationships>
</file>

<file path=ppt/slides/_rels/slide27.xml.rels><?xml version="1.0" encoding="UTF-8" standalone="yes"?>
<Relationships xmlns="http://schemas.openxmlformats.org/package/2006/relationships"><Relationship Id="rId3" Type="http://schemas.openxmlformats.org/officeDocument/2006/relationships/image" Target="../media/image351.svg"/><Relationship Id="rId2" Type="http://schemas.openxmlformats.org/officeDocument/2006/relationships/image" Target="../media/image3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346065E2-744D-952F-08F8-EB5FF01E2DF8}"/>
              </a:ext>
            </a:extLst>
          </p:cNvPr>
          <p:cNvSpPr/>
          <p:nvPr/>
        </p:nvSpPr>
        <p:spPr>
          <a:xfrm>
            <a:off x="6595815" y="3390900"/>
            <a:ext cx="5096370" cy="3149556"/>
          </a:xfrm>
          <a:custGeom>
            <a:avLst/>
            <a:gdLst/>
            <a:ahLst/>
            <a:cxnLst/>
            <a:rect l="l" t="t" r="r" b="b"/>
            <a:pathLst>
              <a:path w="5096370" h="3149556">
                <a:moveTo>
                  <a:pt x="0" y="0"/>
                </a:moveTo>
                <a:lnTo>
                  <a:pt x="5096370" y="0"/>
                </a:lnTo>
                <a:lnTo>
                  <a:pt x="5096370" y="3149556"/>
                </a:lnTo>
                <a:lnTo>
                  <a:pt x="0" y="3149556"/>
                </a:lnTo>
                <a:lnTo>
                  <a:pt x="0" y="0"/>
                </a:lnTo>
                <a:close/>
              </a:path>
            </a:pathLst>
          </a:custGeom>
          <a:blipFill>
            <a:blip r:embed="rId2"/>
            <a:stretch>
              <a:fillRect/>
            </a:stretch>
          </a:blipFill>
        </p:spPr>
      </p:sp>
      <p:sp>
        <p:nvSpPr>
          <p:cNvPr id="7" name="Freeform 3">
            <a:extLst>
              <a:ext uri="{FF2B5EF4-FFF2-40B4-BE49-F238E27FC236}">
                <a16:creationId xmlns:a16="http://schemas.microsoft.com/office/drawing/2014/main" id="{23A35E33-C95F-BB55-0DDF-6EF75CA708F2}"/>
              </a:ext>
            </a:extLst>
          </p:cNvPr>
          <p:cNvSpPr/>
          <p:nvPr/>
        </p:nvSpPr>
        <p:spPr>
          <a:xfrm>
            <a:off x="16687800" y="8572500"/>
            <a:ext cx="609600" cy="685800"/>
          </a:xfrm>
          <a:custGeom>
            <a:avLst/>
            <a:gdLst/>
            <a:ahLst/>
            <a:cxnLst/>
            <a:rect l="l" t="t" r="r" b="b"/>
            <a:pathLst>
              <a:path w="856569" h="1062412">
                <a:moveTo>
                  <a:pt x="0" y="0"/>
                </a:moveTo>
                <a:lnTo>
                  <a:pt x="856569" y="0"/>
                </a:lnTo>
                <a:lnTo>
                  <a:pt x="856569" y="1062412"/>
                </a:lnTo>
                <a:lnTo>
                  <a:pt x="0" y="1062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r>
              <a:rPr lang="fr-FR"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3.33333E-6 3.33333E-6 L -0.41927 -0.28858 " pathEditMode="relative" rAng="0" ptsTypes="AA">
                                      <p:cBhvr>
                                        <p:cTn id="9" dur="2000" fill="hold"/>
                                        <p:tgtEl>
                                          <p:spTgt spid="7"/>
                                        </p:tgtEl>
                                        <p:attrNameLst>
                                          <p:attrName>ppt_x</p:attrName>
                                          <p:attrName>ppt_y</p:attrName>
                                        </p:attrNameLst>
                                      </p:cBhvr>
                                      <p:rCtr x="-20964" y="-14429"/>
                                    </p:animMotion>
                                  </p:childTnLst>
                                </p:cTn>
                              </p:par>
                            </p:childTnLst>
                          </p:cTn>
                        </p:par>
                        <p:par>
                          <p:cTn id="10" fill="hold">
                            <p:stCondLst>
                              <p:cond delay="2000"/>
                            </p:stCondLst>
                            <p:childTnLst>
                              <p:par>
                                <p:cTn id="11" presetID="1" presetClass="exit"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TextBox 2"/>
          <p:cNvSpPr txBox="1"/>
          <p:nvPr/>
        </p:nvSpPr>
        <p:spPr>
          <a:xfrm>
            <a:off x="714825" y="1351950"/>
            <a:ext cx="16858350" cy="1058925"/>
          </a:xfrm>
          <a:prstGeom prst="rect">
            <a:avLst/>
          </a:prstGeom>
        </p:spPr>
        <p:txBody>
          <a:bodyPr lIns="0" tIns="0" rIns="0" bIns="0" rtlCol="0" anchor="t">
            <a:spAutoFit/>
          </a:bodyPr>
          <a:lstStyle/>
          <a:p>
            <a:pPr algn="ctr">
              <a:lnSpc>
                <a:spcPts val="7200"/>
              </a:lnSpc>
            </a:pPr>
            <a:r>
              <a:rPr lang="en-US" sz="6000">
                <a:solidFill>
                  <a:srgbClr val="FFFFFF"/>
                </a:solidFill>
                <a:latin typeface="Arimo"/>
              </a:rPr>
              <a:t>Google Services</a:t>
            </a:r>
          </a:p>
        </p:txBody>
      </p:sp>
      <p:sp>
        <p:nvSpPr>
          <p:cNvPr id="3" name="Freeform 3"/>
          <p:cNvSpPr/>
          <p:nvPr/>
        </p:nvSpPr>
        <p:spPr>
          <a:xfrm>
            <a:off x="714825" y="3257398"/>
            <a:ext cx="2104729" cy="6112684"/>
          </a:xfrm>
          <a:custGeom>
            <a:avLst/>
            <a:gdLst/>
            <a:ahLst/>
            <a:cxnLst/>
            <a:rect l="l" t="t" r="r" b="b"/>
            <a:pathLst>
              <a:path w="2104729" h="6112684">
                <a:moveTo>
                  <a:pt x="0" y="0"/>
                </a:moveTo>
                <a:lnTo>
                  <a:pt x="2104729" y="0"/>
                </a:lnTo>
                <a:lnTo>
                  <a:pt x="2104729" y="6112683"/>
                </a:lnTo>
                <a:lnTo>
                  <a:pt x="0" y="6112683"/>
                </a:lnTo>
                <a:lnTo>
                  <a:pt x="0" y="0"/>
                </a:lnTo>
                <a:close/>
              </a:path>
            </a:pathLst>
          </a:custGeom>
          <a:blipFill>
            <a:blip r:embed="rId2"/>
            <a:stretch>
              <a:fillRect l="-25041" r="-38178"/>
            </a:stretch>
          </a:blipFill>
        </p:spPr>
      </p:sp>
      <p:sp>
        <p:nvSpPr>
          <p:cNvPr id="4" name="Freeform 4"/>
          <p:cNvSpPr/>
          <p:nvPr/>
        </p:nvSpPr>
        <p:spPr>
          <a:xfrm>
            <a:off x="5713777" y="3257398"/>
            <a:ext cx="2381245" cy="6112684"/>
          </a:xfrm>
          <a:custGeom>
            <a:avLst/>
            <a:gdLst/>
            <a:ahLst/>
            <a:cxnLst/>
            <a:rect l="l" t="t" r="r" b="b"/>
            <a:pathLst>
              <a:path w="2381245" h="6112684">
                <a:moveTo>
                  <a:pt x="0" y="0"/>
                </a:moveTo>
                <a:lnTo>
                  <a:pt x="2381245" y="0"/>
                </a:lnTo>
                <a:lnTo>
                  <a:pt x="2381245" y="6112683"/>
                </a:lnTo>
                <a:lnTo>
                  <a:pt x="0" y="6112683"/>
                </a:lnTo>
                <a:lnTo>
                  <a:pt x="0" y="0"/>
                </a:lnTo>
                <a:close/>
              </a:path>
            </a:pathLst>
          </a:custGeom>
          <a:blipFill>
            <a:blip r:embed="rId3"/>
            <a:stretch>
              <a:fillRect l="-142470" r="-142470" b="-2"/>
            </a:stretch>
          </a:blipFill>
        </p:spPr>
      </p:sp>
      <p:sp>
        <p:nvSpPr>
          <p:cNvPr id="5" name="Freeform 5"/>
          <p:cNvSpPr/>
          <p:nvPr/>
        </p:nvSpPr>
        <p:spPr>
          <a:xfrm>
            <a:off x="3077414" y="3257398"/>
            <a:ext cx="2381245" cy="6112684"/>
          </a:xfrm>
          <a:custGeom>
            <a:avLst/>
            <a:gdLst/>
            <a:ahLst/>
            <a:cxnLst/>
            <a:rect l="l" t="t" r="r" b="b"/>
            <a:pathLst>
              <a:path w="2381245" h="6112684">
                <a:moveTo>
                  <a:pt x="0" y="0"/>
                </a:moveTo>
                <a:lnTo>
                  <a:pt x="2381245" y="0"/>
                </a:lnTo>
                <a:lnTo>
                  <a:pt x="2381245" y="6112683"/>
                </a:lnTo>
                <a:lnTo>
                  <a:pt x="0" y="6112683"/>
                </a:lnTo>
                <a:lnTo>
                  <a:pt x="0" y="0"/>
                </a:lnTo>
                <a:close/>
              </a:path>
            </a:pathLst>
          </a:custGeom>
          <a:blipFill>
            <a:blip r:embed="rId4"/>
            <a:stretch>
              <a:fillRect l="-78350" r="-78350"/>
            </a:stretch>
          </a:blipFill>
        </p:spPr>
      </p:sp>
      <p:sp>
        <p:nvSpPr>
          <p:cNvPr id="6" name="TextBox 6"/>
          <p:cNvSpPr txBox="1"/>
          <p:nvPr/>
        </p:nvSpPr>
        <p:spPr>
          <a:xfrm>
            <a:off x="8619823" y="3295496"/>
            <a:ext cx="8452070" cy="1170813"/>
          </a:xfrm>
          <a:prstGeom prst="rect">
            <a:avLst/>
          </a:prstGeom>
        </p:spPr>
        <p:txBody>
          <a:bodyPr lIns="0" tIns="0" rIns="0" bIns="0" rtlCol="0" anchor="t">
            <a:spAutoFit/>
          </a:bodyPr>
          <a:lstStyle/>
          <a:p>
            <a:pPr algn="l">
              <a:lnSpc>
                <a:spcPts val="2346"/>
              </a:lnSpc>
            </a:pPr>
            <a:r>
              <a:rPr lang="en-US" sz="1700">
                <a:solidFill>
                  <a:srgbClr val="F2F2F2"/>
                </a:solidFill>
                <a:latin typeface="Montserrat Light"/>
              </a:rPr>
              <a:t>It is a cloud storage service provided by Google that allows you to store and retrieve your data securely and reliably. It offers features such as scalability, durability, and global accessibility, making it a great choice for businesses and individuals who need to store and manage large amounts of data.</a:t>
            </a:r>
          </a:p>
        </p:txBody>
      </p:sp>
      <p:sp>
        <p:nvSpPr>
          <p:cNvPr id="7" name="TextBox 7"/>
          <p:cNvSpPr txBox="1"/>
          <p:nvPr/>
        </p:nvSpPr>
        <p:spPr>
          <a:xfrm>
            <a:off x="8619823" y="5000623"/>
            <a:ext cx="9434808" cy="2187702"/>
          </a:xfrm>
          <a:prstGeom prst="rect">
            <a:avLst/>
          </a:prstGeom>
        </p:spPr>
        <p:txBody>
          <a:bodyPr lIns="0" tIns="0" rIns="0" bIns="0" rtlCol="0" anchor="t">
            <a:spAutoFit/>
          </a:bodyPr>
          <a:lstStyle/>
          <a:p>
            <a:pPr>
              <a:lnSpc>
                <a:spcPts val="2483"/>
              </a:lnSpc>
            </a:pPr>
            <a:r>
              <a:rPr lang="en-US" sz="1800">
                <a:solidFill>
                  <a:srgbClr val="F2F2F2"/>
                </a:solidFill>
                <a:latin typeface="Montserrat Light"/>
              </a:rPr>
              <a:t>This is a cloud computing service offered by Google that enables you to create and run virtual machines in the cloud. It provides you with the flexibility to choose the type of virtual machine that suits your needs, whether it's a standard instance or a custom instance with specific configurations. With Google Cloud Compute Engine, you can easily scale your computing resources up or down based on demand, making it ideal for businesses that require high-performance computing or need to handle variable workloads.</a:t>
            </a:r>
          </a:p>
        </p:txBody>
      </p:sp>
      <p:sp>
        <p:nvSpPr>
          <p:cNvPr id="8" name="TextBox 8"/>
          <p:cNvSpPr txBox="1"/>
          <p:nvPr/>
        </p:nvSpPr>
        <p:spPr>
          <a:xfrm>
            <a:off x="8619823" y="7580145"/>
            <a:ext cx="9101148" cy="2056638"/>
          </a:xfrm>
          <a:prstGeom prst="rect">
            <a:avLst/>
          </a:prstGeom>
        </p:spPr>
        <p:txBody>
          <a:bodyPr lIns="0" tIns="0" rIns="0" bIns="0" rtlCol="0" anchor="t">
            <a:spAutoFit/>
          </a:bodyPr>
          <a:lstStyle/>
          <a:p>
            <a:pPr algn="l">
              <a:lnSpc>
                <a:spcPts val="2346"/>
              </a:lnSpc>
            </a:pPr>
            <a:r>
              <a:rPr lang="en-US" sz="1700">
                <a:solidFill>
                  <a:srgbClr val="F2F2F2"/>
                </a:solidFill>
                <a:latin typeface="Montserrat Light"/>
              </a:rPr>
              <a:t>The Google Cloud AI Platform is a comprehensive platform that allows developers and data scientists to build, deploy, and manage machine learning models at scale. It provides a wide range of tools and services for every stage of the machine learning workflow, from data preparation and model training to deployment and prediction. With the Google Cloud AI Platform, you can leverage pre-trained models, use AutoML to build custom models without extensive coding, and take advantage of powerful distributed training capabilities</a:t>
            </a:r>
          </a:p>
        </p:txBody>
      </p:sp>
      <p:sp>
        <p:nvSpPr>
          <p:cNvPr id="9" name="TextBox 9"/>
          <p:cNvSpPr txBox="1"/>
          <p:nvPr/>
        </p:nvSpPr>
        <p:spPr>
          <a:xfrm>
            <a:off x="8619823" y="2971646"/>
            <a:ext cx="2975847" cy="352425"/>
          </a:xfrm>
          <a:prstGeom prst="rect">
            <a:avLst/>
          </a:prstGeom>
        </p:spPr>
        <p:txBody>
          <a:bodyPr lIns="0" tIns="0" rIns="0" bIns="0" rtlCol="0" anchor="t">
            <a:spAutoFit/>
          </a:bodyPr>
          <a:lstStyle/>
          <a:p>
            <a:pPr algn="l">
              <a:lnSpc>
                <a:spcPts val="2639"/>
              </a:lnSpc>
            </a:pPr>
            <a:r>
              <a:rPr lang="en-US" sz="2199">
                <a:solidFill>
                  <a:srgbClr val="FFFFFF"/>
                </a:solidFill>
                <a:latin typeface="Arimo Bold"/>
              </a:rPr>
              <a:t>Google cloud storage/</a:t>
            </a:r>
          </a:p>
        </p:txBody>
      </p:sp>
      <p:sp>
        <p:nvSpPr>
          <p:cNvPr id="10" name="TextBox 10"/>
          <p:cNvSpPr txBox="1"/>
          <p:nvPr/>
        </p:nvSpPr>
        <p:spPr>
          <a:xfrm>
            <a:off x="8619823" y="4714873"/>
            <a:ext cx="4337746" cy="314325"/>
          </a:xfrm>
          <a:prstGeom prst="rect">
            <a:avLst/>
          </a:prstGeom>
        </p:spPr>
        <p:txBody>
          <a:bodyPr lIns="0" tIns="0" rIns="0" bIns="0" rtlCol="0" anchor="t">
            <a:spAutoFit/>
          </a:bodyPr>
          <a:lstStyle/>
          <a:p>
            <a:pPr algn="l">
              <a:lnSpc>
                <a:spcPts val="2400"/>
              </a:lnSpc>
            </a:pPr>
            <a:r>
              <a:rPr lang="en-US" sz="2000">
                <a:solidFill>
                  <a:srgbClr val="FFFFFF"/>
                </a:solidFill>
                <a:latin typeface="Arimo Bold"/>
              </a:rPr>
              <a:t>Google cloud computer engine:</a:t>
            </a:r>
          </a:p>
        </p:txBody>
      </p:sp>
      <p:sp>
        <p:nvSpPr>
          <p:cNvPr id="11" name="TextBox 11"/>
          <p:cNvSpPr txBox="1"/>
          <p:nvPr/>
        </p:nvSpPr>
        <p:spPr>
          <a:xfrm>
            <a:off x="8619823" y="7294395"/>
            <a:ext cx="3348629" cy="314325"/>
          </a:xfrm>
          <a:prstGeom prst="rect">
            <a:avLst/>
          </a:prstGeom>
        </p:spPr>
        <p:txBody>
          <a:bodyPr lIns="0" tIns="0" rIns="0" bIns="0" rtlCol="0" anchor="t">
            <a:spAutoFit/>
          </a:bodyPr>
          <a:lstStyle/>
          <a:p>
            <a:pPr algn="l">
              <a:lnSpc>
                <a:spcPts val="2400"/>
              </a:lnSpc>
            </a:pPr>
            <a:r>
              <a:rPr lang="en-US" sz="2000">
                <a:solidFill>
                  <a:srgbClr val="FFFFFF"/>
                </a:solidFill>
                <a:latin typeface="Arimo Bold"/>
              </a:rPr>
              <a:t>Google cloud AI platform:</a:t>
            </a:r>
          </a:p>
        </p:txBody>
      </p:sp>
      <p:sp>
        <p:nvSpPr>
          <p:cNvPr id="12" name="AutoShape 12"/>
          <p:cNvSpPr/>
          <p:nvPr/>
        </p:nvSpPr>
        <p:spPr>
          <a:xfrm rot="3838">
            <a:off x="613870" y="2383400"/>
            <a:ext cx="17060261" cy="0"/>
          </a:xfrm>
          <a:prstGeom prst="line">
            <a:avLst/>
          </a:prstGeom>
          <a:ln w="9525" cap="rnd">
            <a:solidFill>
              <a:srgbClr val="48FFD5"/>
            </a:solidFill>
            <a:prstDash val="solid"/>
            <a:headEnd type="none" w="sm" len="sm"/>
            <a:tailEnd type="none" w="sm" len="sm"/>
          </a:ln>
        </p:spPr>
      </p:sp>
      <p:sp>
        <p:nvSpPr>
          <p:cNvPr id="13" name="Freeform 13"/>
          <p:cNvSpPr/>
          <p:nvPr/>
        </p:nvSpPr>
        <p:spPr>
          <a:xfrm>
            <a:off x="12880418" y="-63144"/>
            <a:ext cx="6000143" cy="2969744"/>
          </a:xfrm>
          <a:custGeom>
            <a:avLst/>
            <a:gdLst/>
            <a:ahLst/>
            <a:cxnLst/>
            <a:rect l="l" t="t" r="r" b="b"/>
            <a:pathLst>
              <a:path w="6000143" h="2969744">
                <a:moveTo>
                  <a:pt x="0" y="0"/>
                </a:moveTo>
                <a:lnTo>
                  <a:pt x="6000143" y="0"/>
                </a:lnTo>
                <a:lnTo>
                  <a:pt x="6000143" y="2969744"/>
                </a:lnTo>
                <a:lnTo>
                  <a:pt x="0" y="2969744"/>
                </a:lnTo>
                <a:lnTo>
                  <a:pt x="0" y="0"/>
                </a:lnTo>
                <a:close/>
              </a:path>
            </a:pathLst>
          </a:custGeom>
          <a:blipFill>
            <a:blip r:embed="rId5">
              <a:alphaModFix amt="57000"/>
            </a:blip>
            <a:stretch>
              <a:fillRect t="-9844" b="-9844"/>
            </a:stretch>
          </a:blipFill>
        </p:spPr>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516558" y="41175"/>
            <a:ext cx="6882475" cy="3406450"/>
          </a:xfrm>
          <a:custGeom>
            <a:avLst/>
            <a:gdLst/>
            <a:ahLst/>
            <a:cxnLst/>
            <a:rect l="l" t="t" r="r" b="b"/>
            <a:pathLst>
              <a:path w="6882475" h="3406450">
                <a:moveTo>
                  <a:pt x="0" y="0"/>
                </a:moveTo>
                <a:lnTo>
                  <a:pt x="6882475" y="0"/>
                </a:lnTo>
                <a:lnTo>
                  <a:pt x="6882475" y="3406450"/>
                </a:lnTo>
                <a:lnTo>
                  <a:pt x="0" y="3406450"/>
                </a:lnTo>
                <a:lnTo>
                  <a:pt x="0" y="0"/>
                </a:lnTo>
                <a:close/>
              </a:path>
            </a:pathLst>
          </a:custGeom>
          <a:blipFill>
            <a:blip r:embed="rId2">
              <a:alphaModFix amt="30000"/>
            </a:blip>
            <a:stretch>
              <a:fillRect t="-9844" b="-9844"/>
            </a:stretch>
          </a:blipFill>
        </p:spPr>
      </p:sp>
      <p:sp>
        <p:nvSpPr>
          <p:cNvPr id="3" name="TextBox 3"/>
          <p:cNvSpPr txBox="1"/>
          <p:nvPr/>
        </p:nvSpPr>
        <p:spPr>
          <a:xfrm>
            <a:off x="714825" y="1200650"/>
            <a:ext cx="16858350" cy="1058925"/>
          </a:xfrm>
          <a:prstGeom prst="rect">
            <a:avLst/>
          </a:prstGeom>
        </p:spPr>
        <p:txBody>
          <a:bodyPr lIns="0" tIns="0" rIns="0" bIns="0" rtlCol="0" anchor="t">
            <a:spAutoFit/>
          </a:bodyPr>
          <a:lstStyle/>
          <a:p>
            <a:pPr algn="ctr">
              <a:lnSpc>
                <a:spcPts val="7200"/>
              </a:lnSpc>
            </a:pPr>
            <a:r>
              <a:rPr lang="en-US" sz="6000">
                <a:solidFill>
                  <a:srgbClr val="FFFFFF"/>
                </a:solidFill>
                <a:latin typeface="Arimo"/>
              </a:rPr>
              <a:t>Google Services</a:t>
            </a:r>
          </a:p>
        </p:txBody>
      </p:sp>
      <p:sp>
        <p:nvSpPr>
          <p:cNvPr id="4" name="Freeform 4"/>
          <p:cNvSpPr/>
          <p:nvPr/>
        </p:nvSpPr>
        <p:spPr>
          <a:xfrm>
            <a:off x="10181861" y="3122905"/>
            <a:ext cx="2254476" cy="5787272"/>
          </a:xfrm>
          <a:custGeom>
            <a:avLst/>
            <a:gdLst/>
            <a:ahLst/>
            <a:cxnLst/>
            <a:rect l="l" t="t" r="r" b="b"/>
            <a:pathLst>
              <a:path w="2254476" h="5787272">
                <a:moveTo>
                  <a:pt x="0" y="0"/>
                </a:moveTo>
                <a:lnTo>
                  <a:pt x="2254476" y="0"/>
                </a:lnTo>
                <a:lnTo>
                  <a:pt x="2254476" y="5787273"/>
                </a:lnTo>
                <a:lnTo>
                  <a:pt x="0" y="5787273"/>
                </a:lnTo>
                <a:lnTo>
                  <a:pt x="0" y="0"/>
                </a:lnTo>
                <a:close/>
              </a:path>
            </a:pathLst>
          </a:custGeom>
          <a:blipFill>
            <a:blip r:embed="rId3"/>
            <a:stretch>
              <a:fillRect l="-69859" r="-69861"/>
            </a:stretch>
          </a:blipFill>
        </p:spPr>
      </p:sp>
      <p:sp>
        <p:nvSpPr>
          <p:cNvPr id="5" name="Freeform 5"/>
          <p:cNvSpPr/>
          <p:nvPr/>
        </p:nvSpPr>
        <p:spPr>
          <a:xfrm>
            <a:off x="12750277" y="3140681"/>
            <a:ext cx="2254478" cy="5787272"/>
          </a:xfrm>
          <a:custGeom>
            <a:avLst/>
            <a:gdLst/>
            <a:ahLst/>
            <a:cxnLst/>
            <a:rect l="l" t="t" r="r" b="b"/>
            <a:pathLst>
              <a:path w="2254478" h="5787272">
                <a:moveTo>
                  <a:pt x="0" y="0"/>
                </a:moveTo>
                <a:lnTo>
                  <a:pt x="2254478" y="0"/>
                </a:lnTo>
                <a:lnTo>
                  <a:pt x="2254478" y="5787272"/>
                </a:lnTo>
                <a:lnTo>
                  <a:pt x="0" y="5787272"/>
                </a:lnTo>
                <a:lnTo>
                  <a:pt x="0" y="0"/>
                </a:lnTo>
                <a:close/>
              </a:path>
            </a:pathLst>
          </a:custGeom>
          <a:blipFill>
            <a:blip r:embed="rId4"/>
            <a:stretch>
              <a:fillRect l="-78350" r="-78350"/>
            </a:stretch>
          </a:blipFill>
        </p:spPr>
      </p:sp>
      <p:sp>
        <p:nvSpPr>
          <p:cNvPr id="6" name="Freeform 6"/>
          <p:cNvSpPr/>
          <p:nvPr/>
        </p:nvSpPr>
        <p:spPr>
          <a:xfrm>
            <a:off x="15318697" y="3122905"/>
            <a:ext cx="2254478" cy="5787272"/>
          </a:xfrm>
          <a:custGeom>
            <a:avLst/>
            <a:gdLst/>
            <a:ahLst/>
            <a:cxnLst/>
            <a:rect l="l" t="t" r="r" b="b"/>
            <a:pathLst>
              <a:path w="2254478" h="5787272">
                <a:moveTo>
                  <a:pt x="0" y="0"/>
                </a:moveTo>
                <a:lnTo>
                  <a:pt x="2254478" y="0"/>
                </a:lnTo>
                <a:lnTo>
                  <a:pt x="2254478" y="5787273"/>
                </a:lnTo>
                <a:lnTo>
                  <a:pt x="0" y="5787273"/>
                </a:lnTo>
                <a:lnTo>
                  <a:pt x="0" y="0"/>
                </a:lnTo>
                <a:close/>
              </a:path>
            </a:pathLst>
          </a:custGeom>
          <a:blipFill>
            <a:blip r:embed="rId5"/>
            <a:stretch>
              <a:fillRect l="-142529" r="-142529" b="-2"/>
            </a:stretch>
          </a:blipFill>
        </p:spPr>
      </p:sp>
      <p:sp>
        <p:nvSpPr>
          <p:cNvPr id="7" name="AutoShape 7"/>
          <p:cNvSpPr/>
          <p:nvPr/>
        </p:nvSpPr>
        <p:spPr>
          <a:xfrm rot="3838">
            <a:off x="613870" y="2383400"/>
            <a:ext cx="17060261" cy="0"/>
          </a:xfrm>
          <a:prstGeom prst="line">
            <a:avLst/>
          </a:prstGeom>
          <a:ln w="9525" cap="rnd">
            <a:solidFill>
              <a:srgbClr val="48FFD5"/>
            </a:solidFill>
            <a:prstDash val="solid"/>
            <a:headEnd type="none" w="sm" len="sm"/>
            <a:tailEnd type="none" w="sm" len="sm"/>
          </a:ln>
        </p:spPr>
      </p:sp>
      <p:sp>
        <p:nvSpPr>
          <p:cNvPr id="8" name="TextBox 8"/>
          <p:cNvSpPr txBox="1"/>
          <p:nvPr/>
        </p:nvSpPr>
        <p:spPr>
          <a:xfrm>
            <a:off x="805362" y="3407437"/>
            <a:ext cx="9062174" cy="2138172"/>
          </a:xfrm>
          <a:prstGeom prst="rect">
            <a:avLst/>
          </a:prstGeom>
        </p:spPr>
        <p:txBody>
          <a:bodyPr lIns="0" tIns="0" rIns="0" bIns="0" rtlCol="0" anchor="t">
            <a:spAutoFit/>
          </a:bodyPr>
          <a:lstStyle/>
          <a:p>
            <a:pPr algn="l">
              <a:lnSpc>
                <a:spcPts val="2124"/>
              </a:lnSpc>
            </a:pPr>
            <a:r>
              <a:rPr lang="en-US" sz="1800">
                <a:solidFill>
                  <a:srgbClr val="FFFFFF"/>
                </a:solidFill>
                <a:latin typeface="Montserrat Light"/>
              </a:rPr>
              <a:t>Formerly known as G Suite, Google Workspace Apps is a collection of productivity tools designed for collaboration and communication. It includes popular applications such as Gmail for email, Google Drive for cloud storage, Google Docs for word processing, Google Sheets for spreadsheets, and Google Slides for presentations. These apps are seamlessly integrated, allowing users to work together in real-time, share documents, and communicate efficiently. Google Workspace Apps is widely used by businesses and individuals to streamline their workflows and enhance productivity.</a:t>
            </a:r>
          </a:p>
        </p:txBody>
      </p:sp>
      <p:sp>
        <p:nvSpPr>
          <p:cNvPr id="9" name="TextBox 9"/>
          <p:cNvSpPr txBox="1"/>
          <p:nvPr/>
        </p:nvSpPr>
        <p:spPr>
          <a:xfrm>
            <a:off x="831219" y="6081408"/>
            <a:ext cx="9062176" cy="616077"/>
          </a:xfrm>
          <a:prstGeom prst="rect">
            <a:avLst/>
          </a:prstGeom>
        </p:spPr>
        <p:txBody>
          <a:bodyPr lIns="0" tIns="0" rIns="0" bIns="0" rtlCol="0" anchor="t">
            <a:spAutoFit/>
          </a:bodyPr>
          <a:lstStyle/>
          <a:p>
            <a:pPr algn="l">
              <a:lnSpc>
                <a:spcPts val="2483"/>
              </a:lnSpc>
            </a:pPr>
            <a:r>
              <a:rPr lang="en-US" sz="1800">
                <a:solidFill>
                  <a:srgbClr val="FFFFFF"/>
                </a:solidFill>
                <a:latin typeface="Montserrat Light"/>
              </a:rPr>
              <a:t>The Google Cloud Vision API is a powerful service that enables you to incorporate advanced image recognition and analysis capabilities into</a:t>
            </a:r>
          </a:p>
        </p:txBody>
      </p:sp>
      <p:sp>
        <p:nvSpPr>
          <p:cNvPr id="10" name="TextBox 10"/>
          <p:cNvSpPr txBox="1"/>
          <p:nvPr/>
        </p:nvSpPr>
        <p:spPr>
          <a:xfrm>
            <a:off x="831219" y="7195185"/>
            <a:ext cx="8687874" cy="2063115"/>
          </a:xfrm>
          <a:prstGeom prst="rect">
            <a:avLst/>
          </a:prstGeom>
        </p:spPr>
        <p:txBody>
          <a:bodyPr lIns="0" tIns="0" rIns="0" bIns="0" rtlCol="0" anchor="t">
            <a:spAutoFit/>
          </a:bodyPr>
          <a:lstStyle/>
          <a:p>
            <a:pPr algn="l">
              <a:lnSpc>
                <a:spcPts val="2340"/>
              </a:lnSpc>
            </a:pPr>
            <a:r>
              <a:rPr lang="en-US" sz="1800">
                <a:solidFill>
                  <a:srgbClr val="FFFFFF"/>
                </a:solidFill>
                <a:latin typeface="Montserrat Light"/>
              </a:rPr>
              <a:t>Firebase is a comprehensive mobile and web app development platform that provides a wide range of tools and services to help you build, improve, and grow your app. It offers features such as real-time database, authentication, cloud storage, hosting, and analytics. With Firebase, you can quickly develop high-quality apps, engage and retain users, and easily scale your app as your user base grows. It is a popular choice among developers for its ease of use, robustness, and integration with other Google services.</a:t>
            </a:r>
          </a:p>
        </p:txBody>
      </p:sp>
      <p:sp>
        <p:nvSpPr>
          <p:cNvPr id="11" name="TextBox 11"/>
          <p:cNvSpPr txBox="1"/>
          <p:nvPr/>
        </p:nvSpPr>
        <p:spPr>
          <a:xfrm>
            <a:off x="805362" y="2997862"/>
            <a:ext cx="3913936" cy="361950"/>
          </a:xfrm>
          <a:prstGeom prst="rect">
            <a:avLst/>
          </a:prstGeom>
        </p:spPr>
        <p:txBody>
          <a:bodyPr lIns="0" tIns="0" rIns="0" bIns="0" rtlCol="0" anchor="t">
            <a:spAutoFit/>
          </a:bodyPr>
          <a:lstStyle/>
          <a:p>
            <a:pPr algn="l">
              <a:lnSpc>
                <a:spcPts val="2759"/>
              </a:lnSpc>
            </a:pPr>
            <a:r>
              <a:rPr lang="en-US" sz="2299">
                <a:solidFill>
                  <a:srgbClr val="FFFFFF"/>
                </a:solidFill>
                <a:latin typeface="Arimo Bold"/>
              </a:rPr>
              <a:t>Google Workspace Apps:</a:t>
            </a:r>
          </a:p>
        </p:txBody>
      </p:sp>
      <p:sp>
        <p:nvSpPr>
          <p:cNvPr id="12" name="TextBox 12"/>
          <p:cNvSpPr txBox="1"/>
          <p:nvPr/>
        </p:nvSpPr>
        <p:spPr>
          <a:xfrm>
            <a:off x="805362" y="5757558"/>
            <a:ext cx="3858722" cy="304800"/>
          </a:xfrm>
          <a:prstGeom prst="rect">
            <a:avLst/>
          </a:prstGeom>
        </p:spPr>
        <p:txBody>
          <a:bodyPr lIns="0" tIns="0" rIns="0" bIns="0" rtlCol="0" anchor="t">
            <a:spAutoFit/>
          </a:bodyPr>
          <a:lstStyle/>
          <a:p>
            <a:pPr algn="l">
              <a:lnSpc>
                <a:spcPts val="2400"/>
              </a:lnSpc>
            </a:pPr>
            <a:r>
              <a:rPr lang="en-US" sz="2000">
                <a:solidFill>
                  <a:srgbClr val="FFFFFF"/>
                </a:solidFill>
                <a:latin typeface="Arimo Bold"/>
              </a:rPr>
              <a:t>Google cloud vision API:</a:t>
            </a:r>
          </a:p>
        </p:txBody>
      </p:sp>
      <p:sp>
        <p:nvSpPr>
          <p:cNvPr id="13" name="TextBox 13"/>
          <p:cNvSpPr txBox="1"/>
          <p:nvPr/>
        </p:nvSpPr>
        <p:spPr>
          <a:xfrm>
            <a:off x="831219" y="6909435"/>
            <a:ext cx="4186922" cy="304800"/>
          </a:xfrm>
          <a:prstGeom prst="rect">
            <a:avLst/>
          </a:prstGeom>
        </p:spPr>
        <p:txBody>
          <a:bodyPr lIns="0" tIns="0" rIns="0" bIns="0" rtlCol="0" anchor="t">
            <a:spAutoFit/>
          </a:bodyPr>
          <a:lstStyle/>
          <a:p>
            <a:pPr algn="l">
              <a:lnSpc>
                <a:spcPts val="2400"/>
              </a:lnSpc>
            </a:pPr>
            <a:r>
              <a:rPr lang="en-US" sz="2000">
                <a:solidFill>
                  <a:srgbClr val="FFFFFF"/>
                </a:solidFill>
                <a:latin typeface="Arimo Bold"/>
              </a:rPr>
              <a:t>Firebase: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5821271" y="1388243"/>
            <a:ext cx="1403953" cy="1404487"/>
          </a:xfrm>
          <a:custGeom>
            <a:avLst/>
            <a:gdLst/>
            <a:ahLst/>
            <a:cxnLst/>
            <a:rect l="l" t="t" r="r" b="b"/>
            <a:pathLst>
              <a:path w="1403953" h="1404487">
                <a:moveTo>
                  <a:pt x="0" y="0"/>
                </a:moveTo>
                <a:lnTo>
                  <a:pt x="1403952" y="0"/>
                </a:lnTo>
                <a:lnTo>
                  <a:pt x="1403952" y="1404486"/>
                </a:lnTo>
                <a:lnTo>
                  <a:pt x="0" y="1404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80151" y="998676"/>
            <a:ext cx="2344889" cy="2298818"/>
          </a:xfrm>
          <a:custGeom>
            <a:avLst/>
            <a:gdLst/>
            <a:ahLst/>
            <a:cxnLst/>
            <a:rect l="l" t="t" r="r" b="b"/>
            <a:pathLst>
              <a:path w="2344889" h="2298818">
                <a:moveTo>
                  <a:pt x="0" y="0"/>
                </a:moveTo>
                <a:lnTo>
                  <a:pt x="2344890" y="0"/>
                </a:lnTo>
                <a:lnTo>
                  <a:pt x="2344890" y="2298818"/>
                </a:lnTo>
                <a:lnTo>
                  <a:pt x="0" y="2298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244938">
            <a:off x="12451343" y="7112445"/>
            <a:ext cx="2775434" cy="2255138"/>
          </a:xfrm>
          <a:custGeom>
            <a:avLst/>
            <a:gdLst/>
            <a:ahLst/>
            <a:cxnLst/>
            <a:rect l="l" t="t" r="r" b="b"/>
            <a:pathLst>
              <a:path w="2775434" h="2255138">
                <a:moveTo>
                  <a:pt x="0" y="0"/>
                </a:moveTo>
                <a:lnTo>
                  <a:pt x="2775434" y="0"/>
                </a:lnTo>
                <a:lnTo>
                  <a:pt x="2775434" y="2255138"/>
                </a:lnTo>
                <a:lnTo>
                  <a:pt x="0" y="22551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06799" y="5940950"/>
            <a:ext cx="5179302" cy="5173554"/>
          </a:xfrm>
          <a:custGeom>
            <a:avLst/>
            <a:gdLst/>
            <a:ahLst/>
            <a:cxnLst/>
            <a:rect l="l" t="t" r="r" b="b"/>
            <a:pathLst>
              <a:path w="5179302" h="5173554">
                <a:moveTo>
                  <a:pt x="0" y="0"/>
                </a:moveTo>
                <a:lnTo>
                  <a:pt x="5179302" y="0"/>
                </a:lnTo>
                <a:lnTo>
                  <a:pt x="5179302" y="5173554"/>
                </a:lnTo>
                <a:lnTo>
                  <a:pt x="0" y="51735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12812278" y="1608304"/>
            <a:ext cx="535716" cy="118658"/>
            <a:chOff x="0" y="0"/>
            <a:chExt cx="714288" cy="158211"/>
          </a:xfrm>
        </p:grpSpPr>
        <p:sp>
          <p:nvSpPr>
            <p:cNvPr id="7" name="Freeform 7"/>
            <p:cNvSpPr/>
            <p:nvPr/>
          </p:nvSpPr>
          <p:spPr>
            <a:xfrm>
              <a:off x="0" y="0"/>
              <a:ext cx="714248" cy="158242"/>
            </a:xfrm>
            <a:custGeom>
              <a:avLst/>
              <a:gdLst/>
              <a:ahLst/>
              <a:cxnLst/>
              <a:rect l="l" t="t" r="r" b="b"/>
              <a:pathLst>
                <a:path w="714248" h="158242">
                  <a:moveTo>
                    <a:pt x="0" y="0"/>
                  </a:moveTo>
                  <a:lnTo>
                    <a:pt x="0" y="158242"/>
                  </a:lnTo>
                  <a:lnTo>
                    <a:pt x="714248" y="158242"/>
                  </a:lnTo>
                  <a:lnTo>
                    <a:pt x="714248" y="0"/>
                  </a:lnTo>
                  <a:close/>
                </a:path>
              </a:pathLst>
            </a:custGeom>
            <a:solidFill>
              <a:srgbClr val="FFFFFF"/>
            </a:solidFill>
          </p:spPr>
        </p:sp>
      </p:grpSp>
      <p:grpSp>
        <p:nvGrpSpPr>
          <p:cNvPr id="8" name="Group 8"/>
          <p:cNvGrpSpPr/>
          <p:nvPr/>
        </p:nvGrpSpPr>
        <p:grpSpPr>
          <a:xfrm>
            <a:off x="13657894" y="1608304"/>
            <a:ext cx="3137766" cy="118658"/>
            <a:chOff x="0" y="0"/>
            <a:chExt cx="4183688" cy="158211"/>
          </a:xfrm>
        </p:grpSpPr>
        <p:sp>
          <p:nvSpPr>
            <p:cNvPr id="9" name="Freeform 9"/>
            <p:cNvSpPr/>
            <p:nvPr/>
          </p:nvSpPr>
          <p:spPr>
            <a:xfrm>
              <a:off x="0" y="0"/>
              <a:ext cx="4183507" cy="158242"/>
            </a:xfrm>
            <a:custGeom>
              <a:avLst/>
              <a:gdLst/>
              <a:ahLst/>
              <a:cxnLst/>
              <a:rect l="l" t="t" r="r" b="b"/>
              <a:pathLst>
                <a:path w="4183507" h="158242">
                  <a:moveTo>
                    <a:pt x="0" y="0"/>
                  </a:moveTo>
                  <a:lnTo>
                    <a:pt x="0" y="158242"/>
                  </a:lnTo>
                  <a:lnTo>
                    <a:pt x="4183507" y="158242"/>
                  </a:lnTo>
                  <a:lnTo>
                    <a:pt x="4183507" y="0"/>
                  </a:lnTo>
                  <a:close/>
                </a:path>
              </a:pathLst>
            </a:custGeom>
            <a:solidFill>
              <a:srgbClr val="48FFD5"/>
            </a:solidFill>
          </p:spPr>
        </p:sp>
      </p:grpSp>
      <p:grpSp>
        <p:nvGrpSpPr>
          <p:cNvPr id="10" name="Group 10"/>
          <p:cNvGrpSpPr/>
          <p:nvPr/>
        </p:nvGrpSpPr>
        <p:grpSpPr>
          <a:xfrm>
            <a:off x="12812278" y="1967964"/>
            <a:ext cx="535716" cy="122522"/>
            <a:chOff x="0" y="0"/>
            <a:chExt cx="714288" cy="163363"/>
          </a:xfrm>
        </p:grpSpPr>
        <p:sp>
          <p:nvSpPr>
            <p:cNvPr id="11" name="Freeform 11"/>
            <p:cNvSpPr/>
            <p:nvPr/>
          </p:nvSpPr>
          <p:spPr>
            <a:xfrm>
              <a:off x="0" y="0"/>
              <a:ext cx="714248" cy="163322"/>
            </a:xfrm>
            <a:custGeom>
              <a:avLst/>
              <a:gdLst/>
              <a:ahLst/>
              <a:cxnLst/>
              <a:rect l="l" t="t" r="r" b="b"/>
              <a:pathLst>
                <a:path w="714248" h="163322">
                  <a:moveTo>
                    <a:pt x="0" y="0"/>
                  </a:moveTo>
                  <a:lnTo>
                    <a:pt x="0" y="163322"/>
                  </a:lnTo>
                  <a:lnTo>
                    <a:pt x="714248" y="163322"/>
                  </a:lnTo>
                  <a:lnTo>
                    <a:pt x="714248" y="0"/>
                  </a:lnTo>
                  <a:close/>
                </a:path>
              </a:pathLst>
            </a:custGeom>
            <a:solidFill>
              <a:srgbClr val="48FFD5"/>
            </a:solidFill>
          </p:spPr>
        </p:sp>
      </p:grpSp>
      <p:grpSp>
        <p:nvGrpSpPr>
          <p:cNvPr id="12" name="Group 12"/>
          <p:cNvGrpSpPr/>
          <p:nvPr/>
        </p:nvGrpSpPr>
        <p:grpSpPr>
          <a:xfrm>
            <a:off x="13657894" y="1967964"/>
            <a:ext cx="3137766" cy="122522"/>
            <a:chOff x="0" y="0"/>
            <a:chExt cx="4183688" cy="163363"/>
          </a:xfrm>
        </p:grpSpPr>
        <p:sp>
          <p:nvSpPr>
            <p:cNvPr id="13" name="Freeform 13"/>
            <p:cNvSpPr/>
            <p:nvPr/>
          </p:nvSpPr>
          <p:spPr>
            <a:xfrm>
              <a:off x="0" y="0"/>
              <a:ext cx="4183507" cy="163322"/>
            </a:xfrm>
            <a:custGeom>
              <a:avLst/>
              <a:gdLst/>
              <a:ahLst/>
              <a:cxnLst/>
              <a:rect l="l" t="t" r="r" b="b"/>
              <a:pathLst>
                <a:path w="4183507" h="163322">
                  <a:moveTo>
                    <a:pt x="0" y="0"/>
                  </a:moveTo>
                  <a:lnTo>
                    <a:pt x="0" y="163322"/>
                  </a:lnTo>
                  <a:lnTo>
                    <a:pt x="4183507" y="163322"/>
                  </a:lnTo>
                  <a:lnTo>
                    <a:pt x="4183507" y="0"/>
                  </a:lnTo>
                  <a:close/>
                </a:path>
              </a:pathLst>
            </a:custGeom>
            <a:solidFill>
              <a:srgbClr val="FFFFFF"/>
            </a:solidFill>
          </p:spPr>
        </p:sp>
      </p:grpSp>
      <p:grpSp>
        <p:nvGrpSpPr>
          <p:cNvPr id="14" name="Group 14"/>
          <p:cNvGrpSpPr/>
          <p:nvPr/>
        </p:nvGrpSpPr>
        <p:grpSpPr>
          <a:xfrm>
            <a:off x="12812278" y="2331484"/>
            <a:ext cx="535716" cy="118658"/>
            <a:chOff x="0" y="0"/>
            <a:chExt cx="714288" cy="158211"/>
          </a:xfrm>
        </p:grpSpPr>
        <p:sp>
          <p:nvSpPr>
            <p:cNvPr id="15" name="Freeform 15"/>
            <p:cNvSpPr/>
            <p:nvPr/>
          </p:nvSpPr>
          <p:spPr>
            <a:xfrm>
              <a:off x="0" y="0"/>
              <a:ext cx="714248" cy="158242"/>
            </a:xfrm>
            <a:custGeom>
              <a:avLst/>
              <a:gdLst/>
              <a:ahLst/>
              <a:cxnLst/>
              <a:rect l="l" t="t" r="r" b="b"/>
              <a:pathLst>
                <a:path w="714248" h="158242">
                  <a:moveTo>
                    <a:pt x="0" y="0"/>
                  </a:moveTo>
                  <a:lnTo>
                    <a:pt x="0" y="158242"/>
                  </a:lnTo>
                  <a:lnTo>
                    <a:pt x="714248" y="158242"/>
                  </a:lnTo>
                  <a:lnTo>
                    <a:pt x="714248" y="0"/>
                  </a:lnTo>
                  <a:close/>
                </a:path>
              </a:pathLst>
            </a:custGeom>
            <a:solidFill>
              <a:srgbClr val="48FFD5"/>
            </a:solidFill>
          </p:spPr>
        </p:sp>
      </p:grpSp>
      <p:grpSp>
        <p:nvGrpSpPr>
          <p:cNvPr id="16" name="Group 16"/>
          <p:cNvGrpSpPr/>
          <p:nvPr/>
        </p:nvGrpSpPr>
        <p:grpSpPr>
          <a:xfrm>
            <a:off x="13657894" y="2331484"/>
            <a:ext cx="1982168" cy="118658"/>
            <a:chOff x="0" y="0"/>
            <a:chExt cx="2642891" cy="158211"/>
          </a:xfrm>
        </p:grpSpPr>
        <p:sp>
          <p:nvSpPr>
            <p:cNvPr id="17" name="Freeform 17"/>
            <p:cNvSpPr/>
            <p:nvPr/>
          </p:nvSpPr>
          <p:spPr>
            <a:xfrm>
              <a:off x="0" y="0"/>
              <a:ext cx="2642743" cy="158242"/>
            </a:xfrm>
            <a:custGeom>
              <a:avLst/>
              <a:gdLst/>
              <a:ahLst/>
              <a:cxnLst/>
              <a:rect l="l" t="t" r="r" b="b"/>
              <a:pathLst>
                <a:path w="2642743" h="158242">
                  <a:moveTo>
                    <a:pt x="0" y="0"/>
                  </a:moveTo>
                  <a:lnTo>
                    <a:pt x="0" y="158242"/>
                  </a:lnTo>
                  <a:lnTo>
                    <a:pt x="2642743" y="158242"/>
                  </a:lnTo>
                  <a:lnTo>
                    <a:pt x="2642743" y="0"/>
                  </a:lnTo>
                  <a:close/>
                </a:path>
              </a:pathLst>
            </a:custGeom>
            <a:solidFill>
              <a:srgbClr val="48FFD5"/>
            </a:solidFill>
          </p:spPr>
        </p:sp>
      </p:grpSp>
      <p:grpSp>
        <p:nvGrpSpPr>
          <p:cNvPr id="18" name="Group 18"/>
          <p:cNvGrpSpPr/>
          <p:nvPr/>
        </p:nvGrpSpPr>
        <p:grpSpPr>
          <a:xfrm>
            <a:off x="13657894" y="2695006"/>
            <a:ext cx="1982168" cy="118658"/>
            <a:chOff x="0" y="0"/>
            <a:chExt cx="2642891" cy="158211"/>
          </a:xfrm>
        </p:grpSpPr>
        <p:sp>
          <p:nvSpPr>
            <p:cNvPr id="19" name="Freeform 19"/>
            <p:cNvSpPr/>
            <p:nvPr/>
          </p:nvSpPr>
          <p:spPr>
            <a:xfrm>
              <a:off x="0" y="0"/>
              <a:ext cx="2642743" cy="158242"/>
            </a:xfrm>
            <a:custGeom>
              <a:avLst/>
              <a:gdLst/>
              <a:ahLst/>
              <a:cxnLst/>
              <a:rect l="l" t="t" r="r" b="b"/>
              <a:pathLst>
                <a:path w="2642743" h="158242">
                  <a:moveTo>
                    <a:pt x="0" y="0"/>
                  </a:moveTo>
                  <a:lnTo>
                    <a:pt x="0" y="158242"/>
                  </a:lnTo>
                  <a:lnTo>
                    <a:pt x="2642743" y="158242"/>
                  </a:lnTo>
                  <a:lnTo>
                    <a:pt x="2642743" y="0"/>
                  </a:lnTo>
                  <a:close/>
                </a:path>
              </a:pathLst>
            </a:custGeom>
            <a:solidFill>
              <a:srgbClr val="48FFD5"/>
            </a:solidFill>
          </p:spPr>
        </p:sp>
      </p:grpSp>
      <p:grpSp>
        <p:nvGrpSpPr>
          <p:cNvPr id="20" name="Group 20"/>
          <p:cNvGrpSpPr/>
          <p:nvPr/>
        </p:nvGrpSpPr>
        <p:grpSpPr>
          <a:xfrm>
            <a:off x="12189950" y="1724520"/>
            <a:ext cx="311008" cy="1133626"/>
            <a:chOff x="0" y="0"/>
            <a:chExt cx="414677" cy="1511501"/>
          </a:xfrm>
        </p:grpSpPr>
        <p:sp>
          <p:nvSpPr>
            <p:cNvPr id="21" name="Freeform 21"/>
            <p:cNvSpPr/>
            <p:nvPr/>
          </p:nvSpPr>
          <p:spPr>
            <a:xfrm>
              <a:off x="18542" y="18415"/>
              <a:ext cx="377571" cy="1474470"/>
            </a:xfrm>
            <a:custGeom>
              <a:avLst/>
              <a:gdLst/>
              <a:ahLst/>
              <a:cxnLst/>
              <a:rect l="l" t="t" r="r" b="b"/>
              <a:pathLst>
                <a:path w="377571" h="1474470">
                  <a:moveTo>
                    <a:pt x="377571" y="1474470"/>
                  </a:moveTo>
                  <a:lnTo>
                    <a:pt x="0" y="1474470"/>
                  </a:lnTo>
                  <a:lnTo>
                    <a:pt x="0" y="0"/>
                  </a:lnTo>
                  <a:lnTo>
                    <a:pt x="367411" y="0"/>
                  </a:lnTo>
                </a:path>
              </a:pathLst>
            </a:custGeom>
            <a:solidFill>
              <a:srgbClr val="000000">
                <a:alpha val="0"/>
              </a:srgbClr>
            </a:solidFill>
          </p:spPr>
        </p:sp>
        <p:sp>
          <p:nvSpPr>
            <p:cNvPr id="22" name="Freeform 22"/>
            <p:cNvSpPr/>
            <p:nvPr/>
          </p:nvSpPr>
          <p:spPr>
            <a:xfrm>
              <a:off x="127" y="0"/>
              <a:ext cx="395986" cy="1511427"/>
            </a:xfrm>
            <a:custGeom>
              <a:avLst/>
              <a:gdLst/>
              <a:ahLst/>
              <a:cxnLst/>
              <a:rect l="l" t="t" r="r" b="b"/>
              <a:pathLst>
                <a:path w="395986" h="1511427">
                  <a:moveTo>
                    <a:pt x="395986" y="1511427"/>
                  </a:moveTo>
                  <a:lnTo>
                    <a:pt x="18415" y="1511427"/>
                  </a:lnTo>
                  <a:cubicBezTo>
                    <a:pt x="8255" y="1511427"/>
                    <a:pt x="0" y="1503172"/>
                    <a:pt x="0" y="1493012"/>
                  </a:cubicBezTo>
                  <a:lnTo>
                    <a:pt x="0" y="18415"/>
                  </a:lnTo>
                  <a:cubicBezTo>
                    <a:pt x="0" y="8255"/>
                    <a:pt x="8255" y="0"/>
                    <a:pt x="18415" y="0"/>
                  </a:cubicBezTo>
                  <a:lnTo>
                    <a:pt x="385826" y="0"/>
                  </a:lnTo>
                  <a:lnTo>
                    <a:pt x="385826" y="36957"/>
                  </a:lnTo>
                  <a:lnTo>
                    <a:pt x="18415" y="36957"/>
                  </a:lnTo>
                  <a:lnTo>
                    <a:pt x="18415" y="18415"/>
                  </a:lnTo>
                  <a:lnTo>
                    <a:pt x="36957" y="18415"/>
                  </a:lnTo>
                  <a:lnTo>
                    <a:pt x="36957" y="1492885"/>
                  </a:lnTo>
                  <a:lnTo>
                    <a:pt x="18415" y="1492885"/>
                  </a:lnTo>
                  <a:lnTo>
                    <a:pt x="18415" y="1474470"/>
                  </a:lnTo>
                  <a:lnTo>
                    <a:pt x="395986" y="1474470"/>
                  </a:lnTo>
                  <a:close/>
                </a:path>
              </a:pathLst>
            </a:custGeom>
            <a:solidFill>
              <a:srgbClr val="48FFD5"/>
            </a:solidFill>
          </p:spPr>
        </p:sp>
      </p:grpSp>
      <p:grpSp>
        <p:nvGrpSpPr>
          <p:cNvPr id="23" name="Group 23"/>
          <p:cNvGrpSpPr/>
          <p:nvPr/>
        </p:nvGrpSpPr>
        <p:grpSpPr>
          <a:xfrm>
            <a:off x="1047192" y="1823146"/>
            <a:ext cx="2671320" cy="160028"/>
            <a:chOff x="0" y="0"/>
            <a:chExt cx="3561760" cy="213371"/>
          </a:xfrm>
        </p:grpSpPr>
        <p:sp>
          <p:nvSpPr>
            <p:cNvPr id="24" name="Freeform 24"/>
            <p:cNvSpPr/>
            <p:nvPr/>
          </p:nvSpPr>
          <p:spPr>
            <a:xfrm>
              <a:off x="0" y="127"/>
              <a:ext cx="3561588" cy="213106"/>
            </a:xfrm>
            <a:custGeom>
              <a:avLst/>
              <a:gdLst/>
              <a:ahLst/>
              <a:cxnLst/>
              <a:rect l="l" t="t" r="r" b="b"/>
              <a:pathLst>
                <a:path w="3561588" h="213106">
                  <a:moveTo>
                    <a:pt x="0" y="0"/>
                  </a:moveTo>
                  <a:lnTo>
                    <a:pt x="0" y="213106"/>
                  </a:lnTo>
                  <a:lnTo>
                    <a:pt x="3561588" y="213106"/>
                  </a:lnTo>
                  <a:lnTo>
                    <a:pt x="3561588" y="0"/>
                  </a:lnTo>
                  <a:close/>
                </a:path>
              </a:pathLst>
            </a:custGeom>
            <a:solidFill>
              <a:srgbClr val="FFFFFF"/>
            </a:solidFill>
          </p:spPr>
        </p:sp>
      </p:grpSp>
      <p:grpSp>
        <p:nvGrpSpPr>
          <p:cNvPr id="25" name="Group 25"/>
          <p:cNvGrpSpPr/>
          <p:nvPr/>
        </p:nvGrpSpPr>
        <p:grpSpPr>
          <a:xfrm>
            <a:off x="1047192" y="2307814"/>
            <a:ext cx="2671320" cy="165234"/>
            <a:chOff x="0" y="0"/>
            <a:chExt cx="3561760" cy="220312"/>
          </a:xfrm>
        </p:grpSpPr>
        <p:sp>
          <p:nvSpPr>
            <p:cNvPr id="26" name="Freeform 26"/>
            <p:cNvSpPr/>
            <p:nvPr/>
          </p:nvSpPr>
          <p:spPr>
            <a:xfrm>
              <a:off x="0" y="127"/>
              <a:ext cx="3561588" cy="219964"/>
            </a:xfrm>
            <a:custGeom>
              <a:avLst/>
              <a:gdLst/>
              <a:ahLst/>
              <a:cxnLst/>
              <a:rect l="l" t="t" r="r" b="b"/>
              <a:pathLst>
                <a:path w="3561588" h="219964">
                  <a:moveTo>
                    <a:pt x="0" y="0"/>
                  </a:moveTo>
                  <a:lnTo>
                    <a:pt x="0" y="219964"/>
                  </a:lnTo>
                  <a:lnTo>
                    <a:pt x="3561588" y="219964"/>
                  </a:lnTo>
                  <a:lnTo>
                    <a:pt x="3561588" y="0"/>
                  </a:lnTo>
                  <a:close/>
                </a:path>
              </a:pathLst>
            </a:custGeom>
            <a:solidFill>
              <a:srgbClr val="48FFD5"/>
            </a:solidFill>
          </p:spPr>
        </p:sp>
      </p:grpSp>
      <p:grpSp>
        <p:nvGrpSpPr>
          <p:cNvPr id="27" name="Group 27"/>
          <p:cNvGrpSpPr/>
          <p:nvPr/>
        </p:nvGrpSpPr>
        <p:grpSpPr>
          <a:xfrm>
            <a:off x="13148084" y="5976420"/>
            <a:ext cx="3887300" cy="791450"/>
            <a:chOff x="0" y="0"/>
            <a:chExt cx="5183067" cy="1055267"/>
          </a:xfrm>
        </p:grpSpPr>
        <p:sp>
          <p:nvSpPr>
            <p:cNvPr id="28" name="Freeform 28"/>
            <p:cNvSpPr/>
            <p:nvPr/>
          </p:nvSpPr>
          <p:spPr>
            <a:xfrm>
              <a:off x="18415" y="18415"/>
              <a:ext cx="5146040" cy="1018413"/>
            </a:xfrm>
            <a:custGeom>
              <a:avLst/>
              <a:gdLst/>
              <a:ahLst/>
              <a:cxnLst/>
              <a:rect l="l" t="t" r="r" b="b"/>
              <a:pathLst>
                <a:path w="5146040" h="1018413">
                  <a:moveTo>
                    <a:pt x="0" y="0"/>
                  </a:moveTo>
                  <a:lnTo>
                    <a:pt x="5146040" y="0"/>
                  </a:lnTo>
                  <a:lnTo>
                    <a:pt x="5146040" y="1018413"/>
                  </a:lnTo>
                  <a:lnTo>
                    <a:pt x="0" y="1018413"/>
                  </a:lnTo>
                  <a:close/>
                </a:path>
              </a:pathLst>
            </a:custGeom>
            <a:solidFill>
              <a:srgbClr val="000000">
                <a:alpha val="0"/>
              </a:srgbClr>
            </a:solidFill>
          </p:spPr>
        </p:sp>
        <p:sp>
          <p:nvSpPr>
            <p:cNvPr id="29" name="Freeform 29"/>
            <p:cNvSpPr/>
            <p:nvPr/>
          </p:nvSpPr>
          <p:spPr>
            <a:xfrm>
              <a:off x="0" y="0"/>
              <a:ext cx="5182870" cy="1055243"/>
            </a:xfrm>
            <a:custGeom>
              <a:avLst/>
              <a:gdLst/>
              <a:ahLst/>
              <a:cxnLst/>
              <a:rect l="l" t="t" r="r" b="b"/>
              <a:pathLst>
                <a:path w="5182870" h="1055243">
                  <a:moveTo>
                    <a:pt x="18415" y="0"/>
                  </a:moveTo>
                  <a:lnTo>
                    <a:pt x="5164455" y="0"/>
                  </a:lnTo>
                  <a:cubicBezTo>
                    <a:pt x="5174615" y="0"/>
                    <a:pt x="5182870" y="8255"/>
                    <a:pt x="5182870" y="18415"/>
                  </a:cubicBezTo>
                  <a:lnTo>
                    <a:pt x="5182870" y="1036828"/>
                  </a:lnTo>
                  <a:cubicBezTo>
                    <a:pt x="5182870" y="1046988"/>
                    <a:pt x="5174615" y="1055243"/>
                    <a:pt x="5164455" y="1055243"/>
                  </a:cubicBezTo>
                  <a:lnTo>
                    <a:pt x="18415" y="1055243"/>
                  </a:lnTo>
                  <a:cubicBezTo>
                    <a:pt x="8255" y="1055243"/>
                    <a:pt x="0" y="1046988"/>
                    <a:pt x="0" y="1036828"/>
                  </a:cubicBezTo>
                  <a:lnTo>
                    <a:pt x="0" y="18415"/>
                  </a:lnTo>
                  <a:cubicBezTo>
                    <a:pt x="0" y="8255"/>
                    <a:pt x="8255" y="0"/>
                    <a:pt x="18415" y="0"/>
                  </a:cubicBezTo>
                  <a:moveTo>
                    <a:pt x="18415" y="36957"/>
                  </a:moveTo>
                  <a:lnTo>
                    <a:pt x="18415" y="18415"/>
                  </a:lnTo>
                  <a:lnTo>
                    <a:pt x="36957" y="18415"/>
                  </a:lnTo>
                  <a:lnTo>
                    <a:pt x="36957" y="1036828"/>
                  </a:lnTo>
                  <a:lnTo>
                    <a:pt x="18415" y="1036828"/>
                  </a:lnTo>
                  <a:lnTo>
                    <a:pt x="18415" y="1018286"/>
                  </a:lnTo>
                  <a:lnTo>
                    <a:pt x="5164455" y="1018286"/>
                  </a:lnTo>
                  <a:lnTo>
                    <a:pt x="5164455" y="1036701"/>
                  </a:lnTo>
                  <a:lnTo>
                    <a:pt x="5146040" y="1036701"/>
                  </a:lnTo>
                  <a:lnTo>
                    <a:pt x="5146040" y="18415"/>
                  </a:lnTo>
                  <a:lnTo>
                    <a:pt x="5164455" y="18415"/>
                  </a:lnTo>
                  <a:lnTo>
                    <a:pt x="5164455" y="36957"/>
                  </a:lnTo>
                  <a:lnTo>
                    <a:pt x="18415" y="36957"/>
                  </a:lnTo>
                  <a:close/>
                </a:path>
              </a:pathLst>
            </a:custGeom>
            <a:solidFill>
              <a:srgbClr val="48FFD5"/>
            </a:solidFill>
          </p:spPr>
        </p:sp>
      </p:grpSp>
      <p:sp>
        <p:nvSpPr>
          <p:cNvPr id="30" name="Freeform 30"/>
          <p:cNvSpPr/>
          <p:nvPr/>
        </p:nvSpPr>
        <p:spPr>
          <a:xfrm>
            <a:off x="12895869" y="7136899"/>
            <a:ext cx="1675212" cy="1679712"/>
          </a:xfrm>
          <a:custGeom>
            <a:avLst/>
            <a:gdLst/>
            <a:ahLst/>
            <a:cxnLst/>
            <a:rect l="l" t="t" r="r" b="b"/>
            <a:pathLst>
              <a:path w="1675212" h="1679712">
                <a:moveTo>
                  <a:pt x="0" y="0"/>
                </a:moveTo>
                <a:lnTo>
                  <a:pt x="1675212" y="0"/>
                </a:lnTo>
                <a:lnTo>
                  <a:pt x="1675212" y="1679712"/>
                </a:lnTo>
                <a:lnTo>
                  <a:pt x="0" y="16797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31" name="Group 31"/>
          <p:cNvGrpSpPr/>
          <p:nvPr/>
        </p:nvGrpSpPr>
        <p:grpSpPr>
          <a:xfrm>
            <a:off x="3171794" y="2029882"/>
            <a:ext cx="11944413" cy="6227236"/>
            <a:chOff x="0" y="0"/>
            <a:chExt cx="13095200" cy="6827200"/>
          </a:xfrm>
        </p:grpSpPr>
        <p:sp>
          <p:nvSpPr>
            <p:cNvPr id="32" name="Freeform 32"/>
            <p:cNvSpPr/>
            <p:nvPr/>
          </p:nvSpPr>
          <p:spPr>
            <a:xfrm>
              <a:off x="0" y="0"/>
              <a:ext cx="13095224" cy="6827139"/>
            </a:xfrm>
            <a:custGeom>
              <a:avLst/>
              <a:gdLst/>
              <a:ahLst/>
              <a:cxnLst/>
              <a:rect l="l" t="t" r="r" b="b"/>
              <a:pathLst>
                <a:path w="13095224" h="6827139">
                  <a:moveTo>
                    <a:pt x="0" y="0"/>
                  </a:moveTo>
                  <a:lnTo>
                    <a:pt x="13095224" y="0"/>
                  </a:lnTo>
                  <a:lnTo>
                    <a:pt x="13095224" y="6827139"/>
                  </a:lnTo>
                  <a:lnTo>
                    <a:pt x="0" y="6827139"/>
                  </a:lnTo>
                  <a:close/>
                </a:path>
              </a:pathLst>
            </a:custGeom>
            <a:solidFill>
              <a:srgbClr val="48FFD5"/>
            </a:solidFill>
          </p:spPr>
        </p:sp>
      </p:grpSp>
      <p:sp>
        <p:nvSpPr>
          <p:cNvPr id="33" name="TextBox 33"/>
          <p:cNvSpPr txBox="1"/>
          <p:nvPr/>
        </p:nvSpPr>
        <p:spPr>
          <a:xfrm>
            <a:off x="3863895" y="2643187"/>
            <a:ext cx="10560210" cy="5010150"/>
          </a:xfrm>
          <a:prstGeom prst="rect">
            <a:avLst/>
          </a:prstGeom>
        </p:spPr>
        <p:txBody>
          <a:bodyPr lIns="0" tIns="0" rIns="0" bIns="0" rtlCol="0" anchor="t">
            <a:spAutoFit/>
          </a:bodyPr>
          <a:lstStyle/>
          <a:p>
            <a:pPr algn="ctr">
              <a:lnSpc>
                <a:spcPts val="2399"/>
              </a:lnSpc>
            </a:pPr>
            <a:r>
              <a:rPr lang="en-US" sz="1999">
                <a:solidFill>
                  <a:srgbClr val="161234"/>
                </a:solidFill>
                <a:latin typeface="Montserrat Bold"/>
              </a:rPr>
              <a:t>Google Drive:</a:t>
            </a:r>
            <a:r>
              <a:rPr lang="en-US" sz="1999">
                <a:solidFill>
                  <a:srgbClr val="161234"/>
                </a:solidFill>
                <a:latin typeface="Montserrat"/>
              </a:rPr>
              <a:t> It's a cloud-based storage platform that offers users a place to store their files securely. With Google Drive, you can upload and store various types of files such as documents, photos, videos, and more. It provides a generous amount of free storage space, and you can also purchase additional storage if needed.</a:t>
            </a:r>
          </a:p>
          <a:p>
            <a:pPr algn="ctr">
              <a:lnSpc>
                <a:spcPts val="2399"/>
              </a:lnSpc>
            </a:pPr>
            <a:r>
              <a:rPr lang="en-US" sz="1999">
                <a:solidFill>
                  <a:srgbClr val="161234"/>
                </a:solidFill>
                <a:latin typeface="Montserrat"/>
              </a:rPr>
              <a:t>One of the great features of Google Drive is its ability to sync your files across different devices. This means that you can access your files from your computer, smartphone, or tablet, as long as you have an internet connection. It's really convenient because you don't have to worry about transferring files manually between devices.</a:t>
            </a:r>
          </a:p>
          <a:p>
            <a:pPr algn="ctr">
              <a:lnSpc>
                <a:spcPts val="2399"/>
              </a:lnSpc>
            </a:pPr>
            <a:r>
              <a:rPr lang="en-US" sz="1999">
                <a:solidFill>
                  <a:srgbClr val="161234"/>
                </a:solidFill>
                <a:latin typeface="Montserrat Bold"/>
              </a:rPr>
              <a:t>Google Drive</a:t>
            </a:r>
            <a:r>
              <a:rPr lang="en-US" sz="1999">
                <a:solidFill>
                  <a:srgbClr val="161234"/>
                </a:solidFill>
                <a:latin typeface="Montserrat"/>
              </a:rPr>
              <a:t> also offers collaboration features, which allow you to share files and folders with others. You can give specific people access to view or edit your files, making it easy to work on projects together. It's a handy tool for team collaborations or sharing files . This means that you can create, editwith friends and family.</a:t>
            </a:r>
          </a:p>
          <a:p>
            <a:pPr algn="ctr">
              <a:lnSpc>
                <a:spcPts val="2399"/>
              </a:lnSpc>
            </a:pPr>
            <a:r>
              <a:rPr lang="en-US" sz="1999">
                <a:solidFill>
                  <a:srgbClr val="161234"/>
                </a:solidFill>
                <a:latin typeface="Montserrat"/>
              </a:rPr>
              <a:t>Additionally, Google Drive integrates seamlessly with other Google services like Google Docs, Sheets, and Slides, and collaborate on documents directly within Google Drive. It's a fantastic productivity tool for both personal and professional us“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11463238" y="3334584"/>
            <a:ext cx="3617833" cy="3617833"/>
          </a:xfrm>
          <a:custGeom>
            <a:avLst/>
            <a:gdLst/>
            <a:ahLst/>
            <a:cxnLst/>
            <a:rect l="l" t="t" r="r" b="b"/>
            <a:pathLst>
              <a:path w="3617833" h="3617833">
                <a:moveTo>
                  <a:pt x="0" y="0"/>
                </a:moveTo>
                <a:lnTo>
                  <a:pt x="3617833" y="0"/>
                </a:lnTo>
                <a:lnTo>
                  <a:pt x="3617833" y="3617832"/>
                </a:lnTo>
                <a:lnTo>
                  <a:pt x="0" y="3617832"/>
                </a:lnTo>
                <a:lnTo>
                  <a:pt x="0" y="0"/>
                </a:lnTo>
                <a:close/>
              </a:path>
            </a:pathLst>
          </a:custGeom>
          <a:blipFill>
            <a:blip r:embed="rId2"/>
            <a:stretch>
              <a:fillRect/>
            </a:stretch>
          </a:blipFill>
        </p:spPr>
      </p:sp>
      <p:sp>
        <p:nvSpPr>
          <p:cNvPr id="3" name="TextBox 3"/>
          <p:cNvSpPr txBox="1"/>
          <p:nvPr/>
        </p:nvSpPr>
        <p:spPr>
          <a:xfrm>
            <a:off x="2220770" y="3471863"/>
            <a:ext cx="7961382" cy="3314700"/>
          </a:xfrm>
          <a:prstGeom prst="rect">
            <a:avLst/>
          </a:prstGeom>
        </p:spPr>
        <p:txBody>
          <a:bodyPr lIns="0" tIns="0" rIns="0" bIns="0" rtlCol="0" anchor="t">
            <a:spAutoFit/>
          </a:bodyPr>
          <a:lstStyle/>
          <a:p>
            <a:pPr algn="l">
              <a:lnSpc>
                <a:spcPts val="8640"/>
              </a:lnSpc>
            </a:pPr>
            <a:r>
              <a:rPr lang="en-US" sz="7200">
                <a:solidFill>
                  <a:srgbClr val="FFFFFF"/>
                </a:solidFill>
                <a:latin typeface="Arimo"/>
              </a:rPr>
              <a:t>Git and GitHub: Architecting Code Collaboration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TextBox 2"/>
          <p:cNvSpPr txBox="1"/>
          <p:nvPr/>
        </p:nvSpPr>
        <p:spPr>
          <a:xfrm>
            <a:off x="714825" y="1467900"/>
            <a:ext cx="16858350" cy="942975"/>
          </a:xfrm>
          <a:prstGeom prst="rect">
            <a:avLst/>
          </a:prstGeom>
        </p:spPr>
        <p:txBody>
          <a:bodyPr lIns="0" tIns="0" rIns="0" bIns="0" rtlCol="0" anchor="t">
            <a:spAutoFit/>
          </a:bodyPr>
          <a:lstStyle/>
          <a:p>
            <a:pPr algn="ctr">
              <a:lnSpc>
                <a:spcPts val="7200"/>
              </a:lnSpc>
            </a:pPr>
            <a:r>
              <a:rPr lang="en-US" sz="6000">
                <a:solidFill>
                  <a:srgbClr val="FFFFFF"/>
                </a:solidFill>
                <a:latin typeface="Arimo"/>
              </a:rPr>
              <a:t>Github</a:t>
            </a:r>
          </a:p>
        </p:txBody>
      </p:sp>
      <p:sp>
        <p:nvSpPr>
          <p:cNvPr id="3" name="AutoShape 3"/>
          <p:cNvSpPr/>
          <p:nvPr/>
        </p:nvSpPr>
        <p:spPr>
          <a:xfrm rot="3838">
            <a:off x="613870" y="2383400"/>
            <a:ext cx="17060261" cy="0"/>
          </a:xfrm>
          <a:prstGeom prst="line">
            <a:avLst/>
          </a:prstGeom>
          <a:ln w="9525" cap="rnd">
            <a:solidFill>
              <a:srgbClr val="48FFD5"/>
            </a:solidFill>
            <a:prstDash val="solid"/>
            <a:headEnd type="none" w="sm" len="sm"/>
            <a:tailEnd type="none" w="sm" len="sm"/>
          </a:ln>
        </p:spPr>
      </p:sp>
      <p:sp>
        <p:nvSpPr>
          <p:cNvPr id="4" name="Freeform 4"/>
          <p:cNvSpPr/>
          <p:nvPr/>
        </p:nvSpPr>
        <p:spPr>
          <a:xfrm>
            <a:off x="12184912" y="122328"/>
            <a:ext cx="4529468" cy="2241840"/>
          </a:xfrm>
          <a:custGeom>
            <a:avLst/>
            <a:gdLst/>
            <a:ahLst/>
            <a:cxnLst/>
            <a:rect l="l" t="t" r="r" b="b"/>
            <a:pathLst>
              <a:path w="4529468" h="2241840">
                <a:moveTo>
                  <a:pt x="0" y="0"/>
                </a:moveTo>
                <a:lnTo>
                  <a:pt x="4529468" y="0"/>
                </a:lnTo>
                <a:lnTo>
                  <a:pt x="4529468" y="2241840"/>
                </a:lnTo>
                <a:lnTo>
                  <a:pt x="0" y="2241840"/>
                </a:lnTo>
                <a:lnTo>
                  <a:pt x="0" y="0"/>
                </a:lnTo>
                <a:close/>
              </a:path>
            </a:pathLst>
          </a:custGeom>
          <a:blipFill>
            <a:blip r:embed="rId2"/>
            <a:stretch>
              <a:fillRect t="-9844" b="-9844"/>
            </a:stretch>
          </a:blipFill>
        </p:spPr>
      </p:sp>
      <p:sp>
        <p:nvSpPr>
          <p:cNvPr id="5" name="Freeform 5"/>
          <p:cNvSpPr/>
          <p:nvPr/>
        </p:nvSpPr>
        <p:spPr>
          <a:xfrm>
            <a:off x="714825" y="3109678"/>
            <a:ext cx="7215316" cy="5847636"/>
          </a:xfrm>
          <a:custGeom>
            <a:avLst/>
            <a:gdLst/>
            <a:ahLst/>
            <a:cxnLst/>
            <a:rect l="l" t="t" r="r" b="b"/>
            <a:pathLst>
              <a:path w="7215316" h="5847636">
                <a:moveTo>
                  <a:pt x="0" y="0"/>
                </a:moveTo>
                <a:lnTo>
                  <a:pt x="7215316" y="0"/>
                </a:lnTo>
                <a:lnTo>
                  <a:pt x="7215316" y="5847637"/>
                </a:lnTo>
                <a:lnTo>
                  <a:pt x="0" y="5847637"/>
                </a:lnTo>
                <a:lnTo>
                  <a:pt x="0" y="0"/>
                </a:lnTo>
                <a:close/>
              </a:path>
            </a:pathLst>
          </a:custGeom>
          <a:blipFill>
            <a:blip r:embed="rId3"/>
            <a:stretch>
              <a:fillRect/>
            </a:stretch>
          </a:blipFill>
        </p:spPr>
      </p:sp>
      <p:sp>
        <p:nvSpPr>
          <p:cNvPr id="6" name="TextBox 6"/>
          <p:cNvSpPr txBox="1"/>
          <p:nvPr/>
        </p:nvSpPr>
        <p:spPr>
          <a:xfrm>
            <a:off x="8610490" y="3121815"/>
            <a:ext cx="8452070" cy="1244727"/>
          </a:xfrm>
          <a:prstGeom prst="rect">
            <a:avLst/>
          </a:prstGeom>
        </p:spPr>
        <p:txBody>
          <a:bodyPr lIns="0" tIns="0" rIns="0" bIns="0" rtlCol="0" anchor="t">
            <a:spAutoFit/>
          </a:bodyPr>
          <a:lstStyle/>
          <a:p>
            <a:pPr>
              <a:lnSpc>
                <a:spcPts val="2483"/>
              </a:lnSpc>
            </a:pPr>
            <a:r>
              <a:rPr lang="en-US" sz="1800" spc="10">
                <a:solidFill>
                  <a:srgbClr val="FFFFFF"/>
                </a:solidFill>
                <a:latin typeface="Montserrat"/>
              </a:rPr>
              <a:t>Navigating Version Control </a:t>
            </a:r>
            <a:r>
              <a:rPr lang="en-US" sz="1800" spc="10">
                <a:solidFill>
                  <a:srgbClr val="FFFFFF"/>
                </a:solidFill>
                <a:latin typeface="Montserrat Bold"/>
              </a:rPr>
              <a:t>Branching Strategies: </a:t>
            </a:r>
            <a:r>
              <a:rPr lang="en-US" sz="1800" spc="10">
                <a:solidFill>
                  <a:srgbClr val="FFFFFF"/>
                </a:solidFill>
                <a:latin typeface="Montserrat"/>
              </a:rPr>
              <a:t> Imagine Git branches as different storylines in a book. Each developer can work on their part without messing up the main plot. This section guides you on the best ways to manage these storylines effectively.</a:t>
            </a:r>
          </a:p>
        </p:txBody>
      </p:sp>
      <p:sp>
        <p:nvSpPr>
          <p:cNvPr id="7" name="TextBox 7"/>
          <p:cNvSpPr txBox="1"/>
          <p:nvPr/>
        </p:nvSpPr>
        <p:spPr>
          <a:xfrm>
            <a:off x="8610490" y="5155637"/>
            <a:ext cx="9063635" cy="1244727"/>
          </a:xfrm>
          <a:prstGeom prst="rect">
            <a:avLst/>
          </a:prstGeom>
        </p:spPr>
        <p:txBody>
          <a:bodyPr lIns="0" tIns="0" rIns="0" bIns="0" rtlCol="0" anchor="t">
            <a:spAutoFit/>
          </a:bodyPr>
          <a:lstStyle/>
          <a:p>
            <a:pPr>
              <a:lnSpc>
                <a:spcPts val="2483"/>
              </a:lnSpc>
            </a:pPr>
            <a:r>
              <a:rPr lang="en-US" sz="1800" spc="10">
                <a:solidFill>
                  <a:srgbClr val="FFFFFF"/>
                </a:solidFill>
                <a:latin typeface="Montserrat"/>
              </a:rPr>
              <a:t>Picture this as a group project. Pull requests are like presenting your contribution to the team, and code reviews are the team giving feedback. It's the collaborative heart of GitHub where everyone has a say in making the final product better</a:t>
            </a:r>
          </a:p>
        </p:txBody>
      </p:sp>
      <p:sp>
        <p:nvSpPr>
          <p:cNvPr id="8" name="TextBox 8"/>
          <p:cNvSpPr txBox="1"/>
          <p:nvPr/>
        </p:nvSpPr>
        <p:spPr>
          <a:xfrm>
            <a:off x="8610490" y="6947976"/>
            <a:ext cx="8687874" cy="1141476"/>
          </a:xfrm>
          <a:prstGeom prst="rect">
            <a:avLst/>
          </a:prstGeom>
        </p:spPr>
        <p:txBody>
          <a:bodyPr lIns="0" tIns="0" rIns="0" bIns="0" rtlCol="0" anchor="t">
            <a:spAutoFit/>
          </a:bodyPr>
          <a:lstStyle/>
          <a:p>
            <a:pPr>
              <a:lnSpc>
                <a:spcPts val="2322"/>
              </a:lnSpc>
            </a:pPr>
            <a:r>
              <a:rPr lang="en-US" sz="1800" spc="10">
                <a:solidFill>
                  <a:srgbClr val="FFFFFF"/>
                </a:solidFill>
                <a:latin typeface="Montserrat"/>
              </a:rPr>
              <a:t>Just like in any team project, conflicts may arise when different people work on the same thing. Git provides strategies to resolve these conflicts peacefully, ensuring your codebase stays harmonious.</a:t>
            </a:r>
          </a:p>
          <a:p>
            <a:pPr>
              <a:lnSpc>
                <a:spcPts val="2322"/>
              </a:lnSpc>
            </a:pPr>
            <a:endParaRPr lang="en-US" sz="1800" spc="10">
              <a:solidFill>
                <a:srgbClr val="FFFFFF"/>
              </a:solidFill>
              <a:latin typeface="Montserrat"/>
            </a:endParaRPr>
          </a:p>
        </p:txBody>
      </p:sp>
      <p:sp>
        <p:nvSpPr>
          <p:cNvPr id="9" name="TextBox 9"/>
          <p:cNvSpPr txBox="1"/>
          <p:nvPr/>
        </p:nvSpPr>
        <p:spPr>
          <a:xfrm>
            <a:off x="8647055" y="2788440"/>
            <a:ext cx="3913936" cy="352425"/>
          </a:xfrm>
          <a:prstGeom prst="rect">
            <a:avLst/>
          </a:prstGeom>
        </p:spPr>
        <p:txBody>
          <a:bodyPr lIns="0" tIns="0" rIns="0" bIns="0" rtlCol="0" anchor="t">
            <a:spAutoFit/>
          </a:bodyPr>
          <a:lstStyle/>
          <a:p>
            <a:pPr>
              <a:lnSpc>
                <a:spcPts val="2639"/>
              </a:lnSpc>
            </a:pPr>
            <a:r>
              <a:rPr lang="en-US" sz="2199">
                <a:solidFill>
                  <a:srgbClr val="FFFFFF"/>
                </a:solidFill>
                <a:latin typeface="Arimo Bold"/>
              </a:rPr>
              <a:t>Understanding Git:</a:t>
            </a:r>
          </a:p>
        </p:txBody>
      </p:sp>
      <p:sp>
        <p:nvSpPr>
          <p:cNvPr id="10" name="TextBox 10"/>
          <p:cNvSpPr txBox="1"/>
          <p:nvPr/>
        </p:nvSpPr>
        <p:spPr>
          <a:xfrm>
            <a:off x="8610490" y="4822262"/>
            <a:ext cx="4470695" cy="352425"/>
          </a:xfrm>
          <a:prstGeom prst="rect">
            <a:avLst/>
          </a:prstGeom>
        </p:spPr>
        <p:txBody>
          <a:bodyPr lIns="0" tIns="0" rIns="0" bIns="0" rtlCol="0" anchor="t">
            <a:spAutoFit/>
          </a:bodyPr>
          <a:lstStyle/>
          <a:p>
            <a:pPr>
              <a:lnSpc>
                <a:spcPts val="2639"/>
              </a:lnSpc>
            </a:pPr>
            <a:r>
              <a:rPr lang="en-US" sz="2199">
                <a:solidFill>
                  <a:srgbClr val="FFFFFF"/>
                </a:solidFill>
                <a:latin typeface="Arimo Bold"/>
              </a:rPr>
              <a:t>GitHub: The Social Coding Hub:</a:t>
            </a:r>
          </a:p>
        </p:txBody>
      </p:sp>
      <p:sp>
        <p:nvSpPr>
          <p:cNvPr id="11" name="TextBox 11"/>
          <p:cNvSpPr txBox="1"/>
          <p:nvPr/>
        </p:nvSpPr>
        <p:spPr>
          <a:xfrm>
            <a:off x="8610490" y="6614601"/>
            <a:ext cx="4413750" cy="352425"/>
          </a:xfrm>
          <a:prstGeom prst="rect">
            <a:avLst/>
          </a:prstGeom>
        </p:spPr>
        <p:txBody>
          <a:bodyPr lIns="0" tIns="0" rIns="0" bIns="0" rtlCol="0" anchor="t">
            <a:spAutoFit/>
          </a:bodyPr>
          <a:lstStyle/>
          <a:p>
            <a:pPr>
              <a:lnSpc>
                <a:spcPts val="2639"/>
              </a:lnSpc>
            </a:pPr>
            <a:r>
              <a:rPr lang="en-US" sz="2199">
                <a:solidFill>
                  <a:srgbClr val="FFFFFF"/>
                </a:solidFill>
                <a:latin typeface="Arimo Bold"/>
              </a:rPr>
              <a:t>Conflict Resolution Techniques:</a:t>
            </a:r>
          </a:p>
        </p:txBody>
      </p:sp>
      <p:sp>
        <p:nvSpPr>
          <p:cNvPr id="12" name="TextBox 12"/>
          <p:cNvSpPr txBox="1"/>
          <p:nvPr/>
        </p:nvSpPr>
        <p:spPr>
          <a:xfrm>
            <a:off x="8610490" y="8403777"/>
            <a:ext cx="8503920" cy="855726"/>
          </a:xfrm>
          <a:prstGeom prst="rect">
            <a:avLst/>
          </a:prstGeom>
        </p:spPr>
        <p:txBody>
          <a:bodyPr lIns="0" tIns="0" rIns="0" bIns="0" rtlCol="0" anchor="t">
            <a:spAutoFit/>
          </a:bodyPr>
          <a:lstStyle/>
          <a:p>
            <a:pPr>
              <a:lnSpc>
                <a:spcPts val="2322"/>
              </a:lnSpc>
            </a:pPr>
            <a:r>
              <a:rPr lang="en-US" sz="1800" spc="10">
                <a:solidFill>
                  <a:srgbClr val="FFFFFF"/>
                </a:solidFill>
                <a:latin typeface="Montserrat"/>
              </a:rPr>
              <a:t>GitHub Actions is like having a personal assistant for your coding tasks. It automates routine jobs, like checking your code's spelling or running tests, so you can focus on the creative part of coding.</a:t>
            </a:r>
          </a:p>
        </p:txBody>
      </p:sp>
      <p:sp>
        <p:nvSpPr>
          <p:cNvPr id="13" name="TextBox 13"/>
          <p:cNvSpPr txBox="1"/>
          <p:nvPr/>
        </p:nvSpPr>
        <p:spPr>
          <a:xfrm>
            <a:off x="8610490" y="8070402"/>
            <a:ext cx="4112300" cy="352425"/>
          </a:xfrm>
          <a:prstGeom prst="rect">
            <a:avLst/>
          </a:prstGeom>
        </p:spPr>
        <p:txBody>
          <a:bodyPr lIns="0" tIns="0" rIns="0" bIns="0" rtlCol="0" anchor="t">
            <a:spAutoFit/>
          </a:bodyPr>
          <a:lstStyle/>
          <a:p>
            <a:pPr>
              <a:lnSpc>
                <a:spcPts val="2639"/>
              </a:lnSpc>
              <a:spcBef>
                <a:spcPct val="0"/>
              </a:spcBef>
            </a:pPr>
            <a:r>
              <a:rPr lang="en-US" sz="2199">
                <a:solidFill>
                  <a:srgbClr val="FFFFFF"/>
                </a:solidFill>
                <a:latin typeface="Arimo Bold"/>
              </a:rPr>
              <a:t>GitHub Actions for Automation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9792925" y="2976241"/>
            <a:ext cx="5073936" cy="4334518"/>
          </a:xfrm>
          <a:custGeom>
            <a:avLst/>
            <a:gdLst/>
            <a:ahLst/>
            <a:cxnLst/>
            <a:rect l="l" t="t" r="r" b="b"/>
            <a:pathLst>
              <a:path w="5073936" h="4334518">
                <a:moveTo>
                  <a:pt x="0" y="0"/>
                </a:moveTo>
                <a:lnTo>
                  <a:pt x="5073936" y="0"/>
                </a:lnTo>
                <a:lnTo>
                  <a:pt x="5073936" y="4334518"/>
                </a:lnTo>
                <a:lnTo>
                  <a:pt x="0" y="4334518"/>
                </a:lnTo>
                <a:lnTo>
                  <a:pt x="0" y="0"/>
                </a:lnTo>
                <a:close/>
              </a:path>
            </a:pathLst>
          </a:custGeom>
          <a:blipFill>
            <a:blip r:embed="rId2"/>
            <a:stretch>
              <a:fillRect/>
            </a:stretch>
          </a:blipFill>
        </p:spPr>
      </p:sp>
      <p:sp>
        <p:nvSpPr>
          <p:cNvPr id="3" name="TextBox 3"/>
          <p:cNvSpPr txBox="1"/>
          <p:nvPr/>
        </p:nvSpPr>
        <p:spPr>
          <a:xfrm>
            <a:off x="2718189" y="4019550"/>
            <a:ext cx="6877950" cy="2219325"/>
          </a:xfrm>
          <a:prstGeom prst="rect">
            <a:avLst/>
          </a:prstGeom>
        </p:spPr>
        <p:txBody>
          <a:bodyPr lIns="0" tIns="0" rIns="0" bIns="0" rtlCol="0" anchor="t">
            <a:spAutoFit/>
          </a:bodyPr>
          <a:lstStyle/>
          <a:p>
            <a:pPr algn="l">
              <a:lnSpc>
                <a:spcPts val="8640"/>
              </a:lnSpc>
            </a:pPr>
            <a:r>
              <a:rPr lang="en-US" sz="7200">
                <a:solidFill>
                  <a:srgbClr val="FFFFFF"/>
                </a:solidFill>
                <a:latin typeface="Arimo"/>
              </a:rPr>
              <a:t>MICROSOFT TOOLS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5480151" y="998676"/>
            <a:ext cx="2344889" cy="2298818"/>
          </a:xfrm>
          <a:custGeom>
            <a:avLst/>
            <a:gdLst/>
            <a:ahLst/>
            <a:cxnLst/>
            <a:rect l="l" t="t" r="r" b="b"/>
            <a:pathLst>
              <a:path w="2344889" h="2298818">
                <a:moveTo>
                  <a:pt x="0" y="0"/>
                </a:moveTo>
                <a:lnTo>
                  <a:pt x="2344890" y="0"/>
                </a:lnTo>
                <a:lnTo>
                  <a:pt x="2344890" y="2298818"/>
                </a:lnTo>
                <a:lnTo>
                  <a:pt x="0" y="22988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555588" y="7400158"/>
            <a:ext cx="2775434" cy="2255138"/>
          </a:xfrm>
          <a:custGeom>
            <a:avLst/>
            <a:gdLst/>
            <a:ahLst/>
            <a:cxnLst/>
            <a:rect l="l" t="t" r="r" b="b"/>
            <a:pathLst>
              <a:path w="2775434" h="2255138">
                <a:moveTo>
                  <a:pt x="0" y="0"/>
                </a:moveTo>
                <a:lnTo>
                  <a:pt x="2775434" y="0"/>
                </a:lnTo>
                <a:lnTo>
                  <a:pt x="2775434" y="2255138"/>
                </a:lnTo>
                <a:lnTo>
                  <a:pt x="0" y="2255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629" y="5840935"/>
            <a:ext cx="5179302" cy="5173554"/>
          </a:xfrm>
          <a:custGeom>
            <a:avLst/>
            <a:gdLst/>
            <a:ahLst/>
            <a:cxnLst/>
            <a:rect l="l" t="t" r="r" b="b"/>
            <a:pathLst>
              <a:path w="5179302" h="5173554">
                <a:moveTo>
                  <a:pt x="0" y="0"/>
                </a:moveTo>
                <a:lnTo>
                  <a:pt x="5179302" y="0"/>
                </a:lnTo>
                <a:lnTo>
                  <a:pt x="5179302" y="5173554"/>
                </a:lnTo>
                <a:lnTo>
                  <a:pt x="0" y="5173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203824" y="7464258"/>
            <a:ext cx="1675212" cy="1679712"/>
          </a:xfrm>
          <a:custGeom>
            <a:avLst/>
            <a:gdLst/>
            <a:ahLst/>
            <a:cxnLst/>
            <a:rect l="l" t="t" r="r" b="b"/>
            <a:pathLst>
              <a:path w="1675212" h="1679712">
                <a:moveTo>
                  <a:pt x="0" y="0"/>
                </a:moveTo>
                <a:lnTo>
                  <a:pt x="1675212" y="0"/>
                </a:lnTo>
                <a:lnTo>
                  <a:pt x="1675212" y="1679712"/>
                </a:lnTo>
                <a:lnTo>
                  <a:pt x="0" y="16797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864077" y="1524040"/>
            <a:ext cx="1403953" cy="1404487"/>
          </a:xfrm>
          <a:custGeom>
            <a:avLst/>
            <a:gdLst/>
            <a:ahLst/>
            <a:cxnLst/>
            <a:rect l="l" t="t" r="r" b="b"/>
            <a:pathLst>
              <a:path w="1403953" h="1404487">
                <a:moveTo>
                  <a:pt x="0" y="0"/>
                </a:moveTo>
                <a:lnTo>
                  <a:pt x="1403952" y="0"/>
                </a:lnTo>
                <a:lnTo>
                  <a:pt x="1403952" y="1404486"/>
                </a:lnTo>
                <a:lnTo>
                  <a:pt x="0" y="14044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p:nvPr/>
        </p:nvGrpSpPr>
        <p:grpSpPr>
          <a:xfrm>
            <a:off x="12812278" y="1608304"/>
            <a:ext cx="535716" cy="118658"/>
            <a:chOff x="0" y="0"/>
            <a:chExt cx="714288" cy="158211"/>
          </a:xfrm>
        </p:grpSpPr>
        <p:sp>
          <p:nvSpPr>
            <p:cNvPr id="8" name="Freeform 8"/>
            <p:cNvSpPr/>
            <p:nvPr/>
          </p:nvSpPr>
          <p:spPr>
            <a:xfrm>
              <a:off x="0" y="0"/>
              <a:ext cx="714248" cy="158242"/>
            </a:xfrm>
            <a:custGeom>
              <a:avLst/>
              <a:gdLst/>
              <a:ahLst/>
              <a:cxnLst/>
              <a:rect l="l" t="t" r="r" b="b"/>
              <a:pathLst>
                <a:path w="714248" h="158242">
                  <a:moveTo>
                    <a:pt x="0" y="0"/>
                  </a:moveTo>
                  <a:lnTo>
                    <a:pt x="0" y="158242"/>
                  </a:lnTo>
                  <a:lnTo>
                    <a:pt x="714248" y="158242"/>
                  </a:lnTo>
                  <a:lnTo>
                    <a:pt x="714248" y="0"/>
                  </a:lnTo>
                  <a:close/>
                </a:path>
              </a:pathLst>
            </a:custGeom>
            <a:solidFill>
              <a:srgbClr val="FFFFFF"/>
            </a:solidFill>
          </p:spPr>
        </p:sp>
      </p:grpSp>
      <p:grpSp>
        <p:nvGrpSpPr>
          <p:cNvPr id="9" name="Group 9"/>
          <p:cNvGrpSpPr/>
          <p:nvPr/>
        </p:nvGrpSpPr>
        <p:grpSpPr>
          <a:xfrm>
            <a:off x="13657894" y="1608304"/>
            <a:ext cx="3137766" cy="118658"/>
            <a:chOff x="0" y="0"/>
            <a:chExt cx="4183688" cy="158211"/>
          </a:xfrm>
        </p:grpSpPr>
        <p:sp>
          <p:nvSpPr>
            <p:cNvPr id="10" name="Freeform 10"/>
            <p:cNvSpPr/>
            <p:nvPr/>
          </p:nvSpPr>
          <p:spPr>
            <a:xfrm>
              <a:off x="0" y="0"/>
              <a:ext cx="4183507" cy="158242"/>
            </a:xfrm>
            <a:custGeom>
              <a:avLst/>
              <a:gdLst/>
              <a:ahLst/>
              <a:cxnLst/>
              <a:rect l="l" t="t" r="r" b="b"/>
              <a:pathLst>
                <a:path w="4183507" h="158242">
                  <a:moveTo>
                    <a:pt x="0" y="0"/>
                  </a:moveTo>
                  <a:lnTo>
                    <a:pt x="0" y="158242"/>
                  </a:lnTo>
                  <a:lnTo>
                    <a:pt x="4183507" y="158242"/>
                  </a:lnTo>
                  <a:lnTo>
                    <a:pt x="4183507" y="0"/>
                  </a:lnTo>
                  <a:close/>
                </a:path>
              </a:pathLst>
            </a:custGeom>
            <a:solidFill>
              <a:srgbClr val="48FFD5"/>
            </a:solidFill>
          </p:spPr>
        </p:sp>
      </p:grpSp>
      <p:grpSp>
        <p:nvGrpSpPr>
          <p:cNvPr id="11" name="Group 11"/>
          <p:cNvGrpSpPr/>
          <p:nvPr/>
        </p:nvGrpSpPr>
        <p:grpSpPr>
          <a:xfrm>
            <a:off x="12812278" y="1967964"/>
            <a:ext cx="535716" cy="122522"/>
            <a:chOff x="0" y="0"/>
            <a:chExt cx="714288" cy="163363"/>
          </a:xfrm>
        </p:grpSpPr>
        <p:sp>
          <p:nvSpPr>
            <p:cNvPr id="12" name="Freeform 12"/>
            <p:cNvSpPr/>
            <p:nvPr/>
          </p:nvSpPr>
          <p:spPr>
            <a:xfrm>
              <a:off x="0" y="0"/>
              <a:ext cx="714248" cy="163322"/>
            </a:xfrm>
            <a:custGeom>
              <a:avLst/>
              <a:gdLst/>
              <a:ahLst/>
              <a:cxnLst/>
              <a:rect l="l" t="t" r="r" b="b"/>
              <a:pathLst>
                <a:path w="714248" h="163322">
                  <a:moveTo>
                    <a:pt x="0" y="0"/>
                  </a:moveTo>
                  <a:lnTo>
                    <a:pt x="0" y="163322"/>
                  </a:lnTo>
                  <a:lnTo>
                    <a:pt x="714248" y="163322"/>
                  </a:lnTo>
                  <a:lnTo>
                    <a:pt x="714248" y="0"/>
                  </a:lnTo>
                  <a:close/>
                </a:path>
              </a:pathLst>
            </a:custGeom>
            <a:solidFill>
              <a:srgbClr val="48FFD5"/>
            </a:solidFill>
          </p:spPr>
        </p:sp>
      </p:grpSp>
      <p:grpSp>
        <p:nvGrpSpPr>
          <p:cNvPr id="13" name="Group 13"/>
          <p:cNvGrpSpPr/>
          <p:nvPr/>
        </p:nvGrpSpPr>
        <p:grpSpPr>
          <a:xfrm>
            <a:off x="13657894" y="1967964"/>
            <a:ext cx="3137766" cy="122522"/>
            <a:chOff x="0" y="0"/>
            <a:chExt cx="4183688" cy="163363"/>
          </a:xfrm>
        </p:grpSpPr>
        <p:sp>
          <p:nvSpPr>
            <p:cNvPr id="14" name="Freeform 14"/>
            <p:cNvSpPr/>
            <p:nvPr/>
          </p:nvSpPr>
          <p:spPr>
            <a:xfrm>
              <a:off x="0" y="0"/>
              <a:ext cx="4183507" cy="163322"/>
            </a:xfrm>
            <a:custGeom>
              <a:avLst/>
              <a:gdLst/>
              <a:ahLst/>
              <a:cxnLst/>
              <a:rect l="l" t="t" r="r" b="b"/>
              <a:pathLst>
                <a:path w="4183507" h="163322">
                  <a:moveTo>
                    <a:pt x="0" y="0"/>
                  </a:moveTo>
                  <a:lnTo>
                    <a:pt x="0" y="163322"/>
                  </a:lnTo>
                  <a:lnTo>
                    <a:pt x="4183507" y="163322"/>
                  </a:lnTo>
                  <a:lnTo>
                    <a:pt x="4183507" y="0"/>
                  </a:lnTo>
                  <a:close/>
                </a:path>
              </a:pathLst>
            </a:custGeom>
            <a:solidFill>
              <a:srgbClr val="FFFFFF"/>
            </a:solidFill>
          </p:spPr>
        </p:sp>
      </p:grpSp>
      <p:grpSp>
        <p:nvGrpSpPr>
          <p:cNvPr id="15" name="Group 15"/>
          <p:cNvGrpSpPr/>
          <p:nvPr/>
        </p:nvGrpSpPr>
        <p:grpSpPr>
          <a:xfrm>
            <a:off x="12812278" y="2331484"/>
            <a:ext cx="535716" cy="118658"/>
            <a:chOff x="0" y="0"/>
            <a:chExt cx="714288" cy="158211"/>
          </a:xfrm>
        </p:grpSpPr>
        <p:sp>
          <p:nvSpPr>
            <p:cNvPr id="16" name="Freeform 16"/>
            <p:cNvSpPr/>
            <p:nvPr/>
          </p:nvSpPr>
          <p:spPr>
            <a:xfrm>
              <a:off x="0" y="0"/>
              <a:ext cx="714248" cy="158242"/>
            </a:xfrm>
            <a:custGeom>
              <a:avLst/>
              <a:gdLst/>
              <a:ahLst/>
              <a:cxnLst/>
              <a:rect l="l" t="t" r="r" b="b"/>
              <a:pathLst>
                <a:path w="714248" h="158242">
                  <a:moveTo>
                    <a:pt x="0" y="0"/>
                  </a:moveTo>
                  <a:lnTo>
                    <a:pt x="0" y="158242"/>
                  </a:lnTo>
                  <a:lnTo>
                    <a:pt x="714248" y="158242"/>
                  </a:lnTo>
                  <a:lnTo>
                    <a:pt x="714248" y="0"/>
                  </a:lnTo>
                  <a:close/>
                </a:path>
              </a:pathLst>
            </a:custGeom>
            <a:solidFill>
              <a:srgbClr val="48FFD5"/>
            </a:solidFill>
          </p:spPr>
        </p:sp>
      </p:grpSp>
      <p:grpSp>
        <p:nvGrpSpPr>
          <p:cNvPr id="17" name="Group 17"/>
          <p:cNvGrpSpPr/>
          <p:nvPr/>
        </p:nvGrpSpPr>
        <p:grpSpPr>
          <a:xfrm>
            <a:off x="13657894" y="2331484"/>
            <a:ext cx="1982168" cy="118658"/>
            <a:chOff x="0" y="0"/>
            <a:chExt cx="2642891" cy="158211"/>
          </a:xfrm>
        </p:grpSpPr>
        <p:sp>
          <p:nvSpPr>
            <p:cNvPr id="18" name="Freeform 18"/>
            <p:cNvSpPr/>
            <p:nvPr/>
          </p:nvSpPr>
          <p:spPr>
            <a:xfrm>
              <a:off x="0" y="0"/>
              <a:ext cx="2642743" cy="158242"/>
            </a:xfrm>
            <a:custGeom>
              <a:avLst/>
              <a:gdLst/>
              <a:ahLst/>
              <a:cxnLst/>
              <a:rect l="l" t="t" r="r" b="b"/>
              <a:pathLst>
                <a:path w="2642743" h="158242">
                  <a:moveTo>
                    <a:pt x="0" y="0"/>
                  </a:moveTo>
                  <a:lnTo>
                    <a:pt x="0" y="158242"/>
                  </a:lnTo>
                  <a:lnTo>
                    <a:pt x="2642743" y="158242"/>
                  </a:lnTo>
                  <a:lnTo>
                    <a:pt x="2642743" y="0"/>
                  </a:lnTo>
                  <a:close/>
                </a:path>
              </a:pathLst>
            </a:custGeom>
            <a:solidFill>
              <a:srgbClr val="48FFD5"/>
            </a:solidFill>
          </p:spPr>
        </p:sp>
      </p:grpSp>
      <p:grpSp>
        <p:nvGrpSpPr>
          <p:cNvPr id="19" name="Group 19"/>
          <p:cNvGrpSpPr/>
          <p:nvPr/>
        </p:nvGrpSpPr>
        <p:grpSpPr>
          <a:xfrm>
            <a:off x="12812278" y="2695006"/>
            <a:ext cx="535716" cy="118658"/>
            <a:chOff x="0" y="0"/>
            <a:chExt cx="714288" cy="158211"/>
          </a:xfrm>
        </p:grpSpPr>
        <p:sp>
          <p:nvSpPr>
            <p:cNvPr id="20" name="Freeform 20"/>
            <p:cNvSpPr/>
            <p:nvPr/>
          </p:nvSpPr>
          <p:spPr>
            <a:xfrm>
              <a:off x="0" y="0"/>
              <a:ext cx="714248" cy="158242"/>
            </a:xfrm>
            <a:custGeom>
              <a:avLst/>
              <a:gdLst/>
              <a:ahLst/>
              <a:cxnLst/>
              <a:rect l="l" t="t" r="r" b="b"/>
              <a:pathLst>
                <a:path w="714248" h="158242">
                  <a:moveTo>
                    <a:pt x="0" y="0"/>
                  </a:moveTo>
                  <a:lnTo>
                    <a:pt x="0" y="158242"/>
                  </a:lnTo>
                  <a:lnTo>
                    <a:pt x="714248" y="158242"/>
                  </a:lnTo>
                  <a:lnTo>
                    <a:pt x="714248" y="0"/>
                  </a:lnTo>
                  <a:close/>
                </a:path>
              </a:pathLst>
            </a:custGeom>
            <a:solidFill>
              <a:srgbClr val="0E2A47"/>
            </a:solidFill>
          </p:spPr>
        </p:sp>
      </p:grpSp>
      <p:grpSp>
        <p:nvGrpSpPr>
          <p:cNvPr id="21" name="Group 21"/>
          <p:cNvGrpSpPr/>
          <p:nvPr/>
        </p:nvGrpSpPr>
        <p:grpSpPr>
          <a:xfrm>
            <a:off x="13657894" y="2695006"/>
            <a:ext cx="1982168" cy="118658"/>
            <a:chOff x="0" y="0"/>
            <a:chExt cx="2642891" cy="158211"/>
          </a:xfrm>
        </p:grpSpPr>
        <p:sp>
          <p:nvSpPr>
            <p:cNvPr id="22" name="Freeform 22"/>
            <p:cNvSpPr/>
            <p:nvPr/>
          </p:nvSpPr>
          <p:spPr>
            <a:xfrm>
              <a:off x="0" y="0"/>
              <a:ext cx="2642743" cy="158242"/>
            </a:xfrm>
            <a:custGeom>
              <a:avLst/>
              <a:gdLst/>
              <a:ahLst/>
              <a:cxnLst/>
              <a:rect l="l" t="t" r="r" b="b"/>
              <a:pathLst>
                <a:path w="2642743" h="158242">
                  <a:moveTo>
                    <a:pt x="0" y="0"/>
                  </a:moveTo>
                  <a:lnTo>
                    <a:pt x="0" y="158242"/>
                  </a:lnTo>
                  <a:lnTo>
                    <a:pt x="2642743" y="158242"/>
                  </a:lnTo>
                  <a:lnTo>
                    <a:pt x="2642743" y="0"/>
                  </a:lnTo>
                  <a:close/>
                </a:path>
              </a:pathLst>
            </a:custGeom>
            <a:solidFill>
              <a:srgbClr val="48FFD5"/>
            </a:solidFill>
          </p:spPr>
        </p:sp>
      </p:grpSp>
      <p:grpSp>
        <p:nvGrpSpPr>
          <p:cNvPr id="23" name="Group 23"/>
          <p:cNvGrpSpPr/>
          <p:nvPr/>
        </p:nvGrpSpPr>
        <p:grpSpPr>
          <a:xfrm>
            <a:off x="12189950" y="1724520"/>
            <a:ext cx="311008" cy="1133626"/>
            <a:chOff x="0" y="0"/>
            <a:chExt cx="414677" cy="1511501"/>
          </a:xfrm>
        </p:grpSpPr>
        <p:sp>
          <p:nvSpPr>
            <p:cNvPr id="24" name="Freeform 24"/>
            <p:cNvSpPr/>
            <p:nvPr/>
          </p:nvSpPr>
          <p:spPr>
            <a:xfrm>
              <a:off x="18542" y="18415"/>
              <a:ext cx="377571" cy="1474470"/>
            </a:xfrm>
            <a:custGeom>
              <a:avLst/>
              <a:gdLst/>
              <a:ahLst/>
              <a:cxnLst/>
              <a:rect l="l" t="t" r="r" b="b"/>
              <a:pathLst>
                <a:path w="377571" h="1474470">
                  <a:moveTo>
                    <a:pt x="377571" y="1474470"/>
                  </a:moveTo>
                  <a:lnTo>
                    <a:pt x="0" y="1474470"/>
                  </a:lnTo>
                  <a:lnTo>
                    <a:pt x="0" y="0"/>
                  </a:lnTo>
                  <a:lnTo>
                    <a:pt x="367411" y="0"/>
                  </a:lnTo>
                </a:path>
              </a:pathLst>
            </a:custGeom>
            <a:solidFill>
              <a:srgbClr val="000000">
                <a:alpha val="0"/>
              </a:srgbClr>
            </a:solidFill>
          </p:spPr>
        </p:sp>
        <p:sp>
          <p:nvSpPr>
            <p:cNvPr id="25" name="Freeform 25"/>
            <p:cNvSpPr/>
            <p:nvPr/>
          </p:nvSpPr>
          <p:spPr>
            <a:xfrm>
              <a:off x="127" y="0"/>
              <a:ext cx="395986" cy="1511427"/>
            </a:xfrm>
            <a:custGeom>
              <a:avLst/>
              <a:gdLst/>
              <a:ahLst/>
              <a:cxnLst/>
              <a:rect l="l" t="t" r="r" b="b"/>
              <a:pathLst>
                <a:path w="395986" h="1511427">
                  <a:moveTo>
                    <a:pt x="395986" y="1511427"/>
                  </a:moveTo>
                  <a:lnTo>
                    <a:pt x="18415" y="1511427"/>
                  </a:lnTo>
                  <a:cubicBezTo>
                    <a:pt x="8255" y="1511427"/>
                    <a:pt x="0" y="1503172"/>
                    <a:pt x="0" y="1493012"/>
                  </a:cubicBezTo>
                  <a:lnTo>
                    <a:pt x="0" y="18415"/>
                  </a:lnTo>
                  <a:cubicBezTo>
                    <a:pt x="0" y="8255"/>
                    <a:pt x="8255" y="0"/>
                    <a:pt x="18415" y="0"/>
                  </a:cubicBezTo>
                  <a:lnTo>
                    <a:pt x="385826" y="0"/>
                  </a:lnTo>
                  <a:lnTo>
                    <a:pt x="385826" y="36957"/>
                  </a:lnTo>
                  <a:lnTo>
                    <a:pt x="18415" y="36957"/>
                  </a:lnTo>
                  <a:lnTo>
                    <a:pt x="18415" y="18415"/>
                  </a:lnTo>
                  <a:lnTo>
                    <a:pt x="36957" y="18415"/>
                  </a:lnTo>
                  <a:lnTo>
                    <a:pt x="36957" y="1492885"/>
                  </a:lnTo>
                  <a:lnTo>
                    <a:pt x="18415" y="1492885"/>
                  </a:lnTo>
                  <a:lnTo>
                    <a:pt x="18415" y="1474470"/>
                  </a:lnTo>
                  <a:lnTo>
                    <a:pt x="395986" y="1474470"/>
                  </a:lnTo>
                  <a:close/>
                </a:path>
              </a:pathLst>
            </a:custGeom>
            <a:solidFill>
              <a:srgbClr val="48FFD5"/>
            </a:solidFill>
          </p:spPr>
        </p:sp>
      </p:grpSp>
      <p:grpSp>
        <p:nvGrpSpPr>
          <p:cNvPr id="26" name="Group 26"/>
          <p:cNvGrpSpPr/>
          <p:nvPr/>
        </p:nvGrpSpPr>
        <p:grpSpPr>
          <a:xfrm>
            <a:off x="1047192" y="1823146"/>
            <a:ext cx="2671320" cy="160028"/>
            <a:chOff x="0" y="0"/>
            <a:chExt cx="3561760" cy="213371"/>
          </a:xfrm>
        </p:grpSpPr>
        <p:sp>
          <p:nvSpPr>
            <p:cNvPr id="27" name="Freeform 27"/>
            <p:cNvSpPr/>
            <p:nvPr/>
          </p:nvSpPr>
          <p:spPr>
            <a:xfrm>
              <a:off x="0" y="127"/>
              <a:ext cx="3561588" cy="213106"/>
            </a:xfrm>
            <a:custGeom>
              <a:avLst/>
              <a:gdLst/>
              <a:ahLst/>
              <a:cxnLst/>
              <a:rect l="l" t="t" r="r" b="b"/>
              <a:pathLst>
                <a:path w="3561588" h="213106">
                  <a:moveTo>
                    <a:pt x="0" y="0"/>
                  </a:moveTo>
                  <a:lnTo>
                    <a:pt x="0" y="213106"/>
                  </a:lnTo>
                  <a:lnTo>
                    <a:pt x="3561588" y="213106"/>
                  </a:lnTo>
                  <a:lnTo>
                    <a:pt x="3561588" y="0"/>
                  </a:lnTo>
                  <a:close/>
                </a:path>
              </a:pathLst>
            </a:custGeom>
            <a:solidFill>
              <a:srgbClr val="FFFFFF"/>
            </a:solidFill>
          </p:spPr>
        </p:sp>
      </p:grpSp>
      <p:grpSp>
        <p:nvGrpSpPr>
          <p:cNvPr id="28" name="Group 28"/>
          <p:cNvGrpSpPr/>
          <p:nvPr/>
        </p:nvGrpSpPr>
        <p:grpSpPr>
          <a:xfrm>
            <a:off x="1047192" y="2307814"/>
            <a:ext cx="2671320" cy="165234"/>
            <a:chOff x="0" y="0"/>
            <a:chExt cx="3561760" cy="220312"/>
          </a:xfrm>
        </p:grpSpPr>
        <p:sp>
          <p:nvSpPr>
            <p:cNvPr id="29" name="Freeform 29"/>
            <p:cNvSpPr/>
            <p:nvPr/>
          </p:nvSpPr>
          <p:spPr>
            <a:xfrm>
              <a:off x="0" y="127"/>
              <a:ext cx="3561588" cy="219964"/>
            </a:xfrm>
            <a:custGeom>
              <a:avLst/>
              <a:gdLst/>
              <a:ahLst/>
              <a:cxnLst/>
              <a:rect l="l" t="t" r="r" b="b"/>
              <a:pathLst>
                <a:path w="3561588" h="219964">
                  <a:moveTo>
                    <a:pt x="0" y="0"/>
                  </a:moveTo>
                  <a:lnTo>
                    <a:pt x="0" y="219964"/>
                  </a:lnTo>
                  <a:lnTo>
                    <a:pt x="3561588" y="219964"/>
                  </a:lnTo>
                  <a:lnTo>
                    <a:pt x="3561588" y="0"/>
                  </a:lnTo>
                  <a:close/>
                </a:path>
              </a:pathLst>
            </a:custGeom>
            <a:solidFill>
              <a:srgbClr val="48FFD5"/>
            </a:solidFill>
          </p:spPr>
        </p:sp>
      </p:grpSp>
      <p:grpSp>
        <p:nvGrpSpPr>
          <p:cNvPr id="30" name="Group 30"/>
          <p:cNvGrpSpPr/>
          <p:nvPr/>
        </p:nvGrpSpPr>
        <p:grpSpPr>
          <a:xfrm>
            <a:off x="13148084" y="5976420"/>
            <a:ext cx="3887300" cy="791450"/>
            <a:chOff x="0" y="0"/>
            <a:chExt cx="5183067" cy="1055267"/>
          </a:xfrm>
        </p:grpSpPr>
        <p:sp>
          <p:nvSpPr>
            <p:cNvPr id="31" name="Freeform 31"/>
            <p:cNvSpPr/>
            <p:nvPr/>
          </p:nvSpPr>
          <p:spPr>
            <a:xfrm>
              <a:off x="18415" y="18415"/>
              <a:ext cx="5146040" cy="1018413"/>
            </a:xfrm>
            <a:custGeom>
              <a:avLst/>
              <a:gdLst/>
              <a:ahLst/>
              <a:cxnLst/>
              <a:rect l="l" t="t" r="r" b="b"/>
              <a:pathLst>
                <a:path w="5146040" h="1018413">
                  <a:moveTo>
                    <a:pt x="0" y="0"/>
                  </a:moveTo>
                  <a:lnTo>
                    <a:pt x="5146040" y="0"/>
                  </a:lnTo>
                  <a:lnTo>
                    <a:pt x="5146040" y="1018413"/>
                  </a:lnTo>
                  <a:lnTo>
                    <a:pt x="0" y="1018413"/>
                  </a:lnTo>
                  <a:close/>
                </a:path>
              </a:pathLst>
            </a:custGeom>
            <a:solidFill>
              <a:srgbClr val="000000">
                <a:alpha val="0"/>
              </a:srgbClr>
            </a:solidFill>
          </p:spPr>
        </p:sp>
        <p:sp>
          <p:nvSpPr>
            <p:cNvPr id="32" name="Freeform 32"/>
            <p:cNvSpPr/>
            <p:nvPr/>
          </p:nvSpPr>
          <p:spPr>
            <a:xfrm>
              <a:off x="0" y="0"/>
              <a:ext cx="5182870" cy="1055243"/>
            </a:xfrm>
            <a:custGeom>
              <a:avLst/>
              <a:gdLst/>
              <a:ahLst/>
              <a:cxnLst/>
              <a:rect l="l" t="t" r="r" b="b"/>
              <a:pathLst>
                <a:path w="5182870" h="1055243">
                  <a:moveTo>
                    <a:pt x="18415" y="0"/>
                  </a:moveTo>
                  <a:lnTo>
                    <a:pt x="5164455" y="0"/>
                  </a:lnTo>
                  <a:cubicBezTo>
                    <a:pt x="5174615" y="0"/>
                    <a:pt x="5182870" y="8255"/>
                    <a:pt x="5182870" y="18415"/>
                  </a:cubicBezTo>
                  <a:lnTo>
                    <a:pt x="5182870" y="1036828"/>
                  </a:lnTo>
                  <a:cubicBezTo>
                    <a:pt x="5182870" y="1046988"/>
                    <a:pt x="5174615" y="1055243"/>
                    <a:pt x="5164455" y="1055243"/>
                  </a:cubicBezTo>
                  <a:lnTo>
                    <a:pt x="18415" y="1055243"/>
                  </a:lnTo>
                  <a:cubicBezTo>
                    <a:pt x="8255" y="1055243"/>
                    <a:pt x="0" y="1046988"/>
                    <a:pt x="0" y="1036828"/>
                  </a:cubicBezTo>
                  <a:lnTo>
                    <a:pt x="0" y="18415"/>
                  </a:lnTo>
                  <a:cubicBezTo>
                    <a:pt x="0" y="8255"/>
                    <a:pt x="8255" y="0"/>
                    <a:pt x="18415" y="0"/>
                  </a:cubicBezTo>
                  <a:moveTo>
                    <a:pt x="18415" y="36957"/>
                  </a:moveTo>
                  <a:lnTo>
                    <a:pt x="18415" y="18415"/>
                  </a:lnTo>
                  <a:lnTo>
                    <a:pt x="36957" y="18415"/>
                  </a:lnTo>
                  <a:lnTo>
                    <a:pt x="36957" y="1036828"/>
                  </a:lnTo>
                  <a:lnTo>
                    <a:pt x="18415" y="1036828"/>
                  </a:lnTo>
                  <a:lnTo>
                    <a:pt x="18415" y="1018286"/>
                  </a:lnTo>
                  <a:lnTo>
                    <a:pt x="5164455" y="1018286"/>
                  </a:lnTo>
                  <a:lnTo>
                    <a:pt x="5164455" y="1036701"/>
                  </a:lnTo>
                  <a:lnTo>
                    <a:pt x="5146040" y="1036701"/>
                  </a:lnTo>
                  <a:lnTo>
                    <a:pt x="5146040" y="18415"/>
                  </a:lnTo>
                  <a:lnTo>
                    <a:pt x="5164455" y="18415"/>
                  </a:lnTo>
                  <a:lnTo>
                    <a:pt x="5164455" y="36957"/>
                  </a:lnTo>
                  <a:lnTo>
                    <a:pt x="18415" y="36957"/>
                  </a:lnTo>
                  <a:close/>
                </a:path>
              </a:pathLst>
            </a:custGeom>
            <a:solidFill>
              <a:srgbClr val="48FFD5"/>
            </a:solidFill>
          </p:spPr>
        </p:sp>
      </p:grpSp>
      <p:grpSp>
        <p:nvGrpSpPr>
          <p:cNvPr id="33" name="Group 33"/>
          <p:cNvGrpSpPr/>
          <p:nvPr/>
        </p:nvGrpSpPr>
        <p:grpSpPr>
          <a:xfrm>
            <a:off x="3171794" y="2029882"/>
            <a:ext cx="11944413" cy="6227236"/>
            <a:chOff x="0" y="0"/>
            <a:chExt cx="13095200" cy="6827200"/>
          </a:xfrm>
        </p:grpSpPr>
        <p:sp>
          <p:nvSpPr>
            <p:cNvPr id="34" name="Freeform 34"/>
            <p:cNvSpPr/>
            <p:nvPr/>
          </p:nvSpPr>
          <p:spPr>
            <a:xfrm>
              <a:off x="0" y="0"/>
              <a:ext cx="13095224" cy="6827139"/>
            </a:xfrm>
            <a:custGeom>
              <a:avLst/>
              <a:gdLst/>
              <a:ahLst/>
              <a:cxnLst/>
              <a:rect l="l" t="t" r="r" b="b"/>
              <a:pathLst>
                <a:path w="13095224" h="6827139">
                  <a:moveTo>
                    <a:pt x="0" y="0"/>
                  </a:moveTo>
                  <a:lnTo>
                    <a:pt x="13095224" y="0"/>
                  </a:lnTo>
                  <a:lnTo>
                    <a:pt x="13095224" y="6827139"/>
                  </a:lnTo>
                  <a:lnTo>
                    <a:pt x="0" y="6827139"/>
                  </a:lnTo>
                  <a:close/>
                </a:path>
              </a:pathLst>
            </a:custGeom>
            <a:solidFill>
              <a:srgbClr val="48FFD5"/>
            </a:solidFill>
          </p:spPr>
        </p:sp>
      </p:grpSp>
      <p:sp>
        <p:nvSpPr>
          <p:cNvPr id="35" name="TextBox 35"/>
          <p:cNvSpPr txBox="1"/>
          <p:nvPr/>
        </p:nvSpPr>
        <p:spPr>
          <a:xfrm>
            <a:off x="3457389" y="2858146"/>
            <a:ext cx="11373222" cy="4686300"/>
          </a:xfrm>
          <a:prstGeom prst="rect">
            <a:avLst/>
          </a:prstGeom>
        </p:spPr>
        <p:txBody>
          <a:bodyPr lIns="0" tIns="0" rIns="0" bIns="0" rtlCol="0" anchor="t">
            <a:spAutoFit/>
          </a:bodyPr>
          <a:lstStyle/>
          <a:p>
            <a:pPr algn="ctr">
              <a:lnSpc>
                <a:spcPts val="3119"/>
              </a:lnSpc>
            </a:pPr>
            <a:r>
              <a:rPr lang="en-US" sz="2599">
                <a:solidFill>
                  <a:srgbClr val="161234"/>
                </a:solidFill>
                <a:latin typeface="Montserrat Bold"/>
              </a:rPr>
              <a:t>Microsoft Teams</a:t>
            </a:r>
            <a:r>
              <a:rPr lang="en-US" sz="2599">
                <a:solidFill>
                  <a:srgbClr val="161234"/>
                </a:solidFill>
                <a:latin typeface="Montserrat"/>
              </a:rPr>
              <a:t> provides robust features for virtual meetings and collaboration, including high-quality video/audio, interactive tools, and security measures. It enhances productivity through persistent chat channels, real-time co-authoring, task management, and integration with popular apps. The platform promotes increased flexibility, reduced costs, and improved communication within distributed teams. Additionally, Teams serves as a customizable ecosystem, integrating seamlessly with third-party tools and allowing personalized customizations for enhanced efficiency, improved collaboration, increased productivity, and greater flexibility in adapting to specific workflows.</a:t>
            </a:r>
          </a:p>
          <a:p>
            <a:pPr algn="ctr">
              <a:lnSpc>
                <a:spcPts val="3119"/>
              </a:lnSpc>
            </a:pPr>
            <a:endParaRPr lang="en-US" sz="2599">
              <a:solidFill>
                <a:srgbClr val="161234"/>
              </a:solidFill>
              <a:latin typeface="Montserrat"/>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grpSp>
        <p:nvGrpSpPr>
          <p:cNvPr id="2" name="Group 2"/>
          <p:cNvGrpSpPr/>
          <p:nvPr/>
        </p:nvGrpSpPr>
        <p:grpSpPr>
          <a:xfrm rot="20324">
            <a:off x="-106437" y="2589970"/>
            <a:ext cx="2671320" cy="160028"/>
            <a:chOff x="0" y="0"/>
            <a:chExt cx="3561760" cy="213371"/>
          </a:xfrm>
        </p:grpSpPr>
        <p:sp>
          <p:nvSpPr>
            <p:cNvPr id="3" name="Freeform 3"/>
            <p:cNvSpPr/>
            <p:nvPr/>
          </p:nvSpPr>
          <p:spPr>
            <a:xfrm>
              <a:off x="0" y="127"/>
              <a:ext cx="3561588" cy="213106"/>
            </a:xfrm>
            <a:custGeom>
              <a:avLst/>
              <a:gdLst/>
              <a:ahLst/>
              <a:cxnLst/>
              <a:rect l="l" t="t" r="r" b="b"/>
              <a:pathLst>
                <a:path w="3561588" h="213106">
                  <a:moveTo>
                    <a:pt x="0" y="0"/>
                  </a:moveTo>
                  <a:lnTo>
                    <a:pt x="0" y="213106"/>
                  </a:lnTo>
                  <a:lnTo>
                    <a:pt x="3561588" y="213106"/>
                  </a:lnTo>
                  <a:lnTo>
                    <a:pt x="3561588" y="0"/>
                  </a:lnTo>
                  <a:close/>
                </a:path>
              </a:pathLst>
            </a:custGeom>
            <a:solidFill>
              <a:srgbClr val="FFFFFF"/>
            </a:solidFill>
          </p:spPr>
        </p:sp>
      </p:grpSp>
      <p:grpSp>
        <p:nvGrpSpPr>
          <p:cNvPr id="4" name="Group 4"/>
          <p:cNvGrpSpPr/>
          <p:nvPr/>
        </p:nvGrpSpPr>
        <p:grpSpPr>
          <a:xfrm rot="20324">
            <a:off x="-109318" y="3074630"/>
            <a:ext cx="2671320" cy="165234"/>
            <a:chOff x="0" y="0"/>
            <a:chExt cx="3561760" cy="220312"/>
          </a:xfrm>
        </p:grpSpPr>
        <p:sp>
          <p:nvSpPr>
            <p:cNvPr id="5" name="Freeform 5"/>
            <p:cNvSpPr/>
            <p:nvPr/>
          </p:nvSpPr>
          <p:spPr>
            <a:xfrm>
              <a:off x="0" y="127"/>
              <a:ext cx="3561588" cy="219964"/>
            </a:xfrm>
            <a:custGeom>
              <a:avLst/>
              <a:gdLst/>
              <a:ahLst/>
              <a:cxnLst/>
              <a:rect l="l" t="t" r="r" b="b"/>
              <a:pathLst>
                <a:path w="3561588" h="219964">
                  <a:moveTo>
                    <a:pt x="0" y="0"/>
                  </a:moveTo>
                  <a:lnTo>
                    <a:pt x="0" y="219964"/>
                  </a:lnTo>
                  <a:lnTo>
                    <a:pt x="3561588" y="219964"/>
                  </a:lnTo>
                  <a:lnTo>
                    <a:pt x="3561588" y="0"/>
                  </a:lnTo>
                  <a:close/>
                </a:path>
              </a:pathLst>
            </a:custGeom>
            <a:solidFill>
              <a:srgbClr val="48FFD5"/>
            </a:solidFill>
          </p:spPr>
        </p:sp>
      </p:grpSp>
      <p:grpSp>
        <p:nvGrpSpPr>
          <p:cNvPr id="6" name="Group 6"/>
          <p:cNvGrpSpPr/>
          <p:nvPr/>
        </p:nvGrpSpPr>
        <p:grpSpPr>
          <a:xfrm>
            <a:off x="-428248" y="3199272"/>
            <a:ext cx="13664400" cy="5874600"/>
            <a:chOff x="0" y="0"/>
            <a:chExt cx="18219200" cy="7832800"/>
          </a:xfrm>
        </p:grpSpPr>
        <p:sp>
          <p:nvSpPr>
            <p:cNvPr id="7" name="Freeform 7"/>
            <p:cNvSpPr/>
            <p:nvPr/>
          </p:nvSpPr>
          <p:spPr>
            <a:xfrm>
              <a:off x="0" y="0"/>
              <a:ext cx="18219165" cy="7832852"/>
            </a:xfrm>
            <a:custGeom>
              <a:avLst/>
              <a:gdLst/>
              <a:ahLst/>
              <a:cxnLst/>
              <a:rect l="l" t="t" r="r" b="b"/>
              <a:pathLst>
                <a:path w="18219165" h="7832852">
                  <a:moveTo>
                    <a:pt x="0" y="0"/>
                  </a:moveTo>
                  <a:lnTo>
                    <a:pt x="18219165" y="0"/>
                  </a:lnTo>
                  <a:lnTo>
                    <a:pt x="18219165" y="7832852"/>
                  </a:lnTo>
                  <a:lnTo>
                    <a:pt x="0" y="7832852"/>
                  </a:lnTo>
                  <a:close/>
                </a:path>
              </a:pathLst>
            </a:custGeom>
            <a:solidFill>
              <a:srgbClr val="48FFD5"/>
            </a:solidFill>
          </p:spPr>
        </p:sp>
      </p:grpSp>
      <p:sp>
        <p:nvSpPr>
          <p:cNvPr id="8" name="TextBox 8"/>
          <p:cNvSpPr txBox="1"/>
          <p:nvPr/>
        </p:nvSpPr>
        <p:spPr>
          <a:xfrm>
            <a:off x="1174099" y="712535"/>
            <a:ext cx="15697350" cy="942975"/>
          </a:xfrm>
          <a:prstGeom prst="rect">
            <a:avLst/>
          </a:prstGeom>
        </p:spPr>
        <p:txBody>
          <a:bodyPr lIns="0" tIns="0" rIns="0" bIns="0" rtlCol="0" anchor="t">
            <a:spAutoFit/>
          </a:bodyPr>
          <a:lstStyle/>
          <a:p>
            <a:pPr algn="ctr">
              <a:lnSpc>
                <a:spcPts val="7200"/>
              </a:lnSpc>
            </a:pPr>
            <a:r>
              <a:rPr lang="en-US" sz="6000">
                <a:solidFill>
                  <a:srgbClr val="FFFFFF"/>
                </a:solidFill>
                <a:latin typeface="Arimo"/>
              </a:rPr>
              <a:t>Accessibility tools in Microsoft Office address</a:t>
            </a:r>
          </a:p>
        </p:txBody>
      </p:sp>
      <p:sp>
        <p:nvSpPr>
          <p:cNvPr id="9" name="TextBox 9"/>
          <p:cNvSpPr txBox="1"/>
          <p:nvPr/>
        </p:nvSpPr>
        <p:spPr>
          <a:xfrm>
            <a:off x="234900" y="4145922"/>
            <a:ext cx="12338104" cy="3319213"/>
          </a:xfrm>
          <a:prstGeom prst="rect">
            <a:avLst/>
          </a:prstGeom>
        </p:spPr>
        <p:txBody>
          <a:bodyPr lIns="0" tIns="0" rIns="0" bIns="0" rtlCol="0" anchor="t">
            <a:spAutoFit/>
          </a:bodyPr>
          <a:lstStyle/>
          <a:p>
            <a:pPr algn="l">
              <a:lnSpc>
                <a:spcPts val="3752"/>
              </a:lnSpc>
            </a:pPr>
            <a:r>
              <a:rPr lang="en-US" sz="2719" spc="25">
                <a:solidFill>
                  <a:srgbClr val="000000"/>
                </a:solidFill>
                <a:latin typeface="Montserrat"/>
              </a:rPr>
              <a:t>For </a:t>
            </a:r>
            <a:r>
              <a:rPr lang="en-US" sz="2719" spc="25">
                <a:solidFill>
                  <a:srgbClr val="000000"/>
                </a:solidFill>
                <a:latin typeface="Montserrat Bold"/>
              </a:rPr>
              <a:t>visual impairment</a:t>
            </a:r>
            <a:r>
              <a:rPr lang="en-US" sz="2719" spc="25">
                <a:solidFill>
                  <a:srgbClr val="000000"/>
                </a:solidFill>
                <a:latin typeface="Montserrat"/>
              </a:rPr>
              <a:t>, there are screen readers, text-to-speech, and high contrast themes. Mobility limitations are tackled with keyboard shortcuts, dictation, and zoom/magnification. Cognitive accessibility features include language options, focus guides, and the Immersive Reader. General accessibility encompasses alternative text, closed captions, and color scheme customization, ensuring inclusivity for different users.</a:t>
            </a:r>
          </a:p>
        </p:txBody>
      </p:sp>
      <p:sp>
        <p:nvSpPr>
          <p:cNvPr id="10" name="Freeform 10"/>
          <p:cNvSpPr/>
          <p:nvPr/>
        </p:nvSpPr>
        <p:spPr>
          <a:xfrm>
            <a:off x="7971555" y="1903160"/>
            <a:ext cx="2344889" cy="2298818"/>
          </a:xfrm>
          <a:custGeom>
            <a:avLst/>
            <a:gdLst/>
            <a:ahLst/>
            <a:cxnLst/>
            <a:rect l="l" t="t" r="r" b="b"/>
            <a:pathLst>
              <a:path w="2344889" h="2298818">
                <a:moveTo>
                  <a:pt x="0" y="0"/>
                </a:moveTo>
                <a:lnTo>
                  <a:pt x="2344890" y="0"/>
                </a:lnTo>
                <a:lnTo>
                  <a:pt x="2344890" y="2298818"/>
                </a:lnTo>
                <a:lnTo>
                  <a:pt x="0" y="22988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1900286" y="7828913"/>
            <a:ext cx="3877290" cy="3150435"/>
          </a:xfrm>
          <a:custGeom>
            <a:avLst/>
            <a:gdLst/>
            <a:ahLst/>
            <a:cxnLst/>
            <a:rect l="l" t="t" r="r" b="b"/>
            <a:pathLst>
              <a:path w="3877290" h="3150435">
                <a:moveTo>
                  <a:pt x="0" y="0"/>
                </a:moveTo>
                <a:lnTo>
                  <a:pt x="3877290" y="0"/>
                </a:lnTo>
                <a:lnTo>
                  <a:pt x="3877290" y="3150435"/>
                </a:lnTo>
                <a:lnTo>
                  <a:pt x="0" y="3150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6629" y="5840935"/>
            <a:ext cx="5179302" cy="5173554"/>
          </a:xfrm>
          <a:custGeom>
            <a:avLst/>
            <a:gdLst/>
            <a:ahLst/>
            <a:cxnLst/>
            <a:rect l="l" t="t" r="r" b="b"/>
            <a:pathLst>
              <a:path w="5179302" h="5173554">
                <a:moveTo>
                  <a:pt x="0" y="0"/>
                </a:moveTo>
                <a:lnTo>
                  <a:pt x="5179302" y="0"/>
                </a:lnTo>
                <a:lnTo>
                  <a:pt x="5179302" y="5173554"/>
                </a:lnTo>
                <a:lnTo>
                  <a:pt x="0" y="5173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2805874" y="7918461"/>
            <a:ext cx="2340277" cy="2346563"/>
          </a:xfrm>
          <a:custGeom>
            <a:avLst/>
            <a:gdLst/>
            <a:ahLst/>
            <a:cxnLst/>
            <a:rect l="l" t="t" r="r" b="b"/>
            <a:pathLst>
              <a:path w="2340277" h="2346563">
                <a:moveTo>
                  <a:pt x="0" y="0"/>
                </a:moveTo>
                <a:lnTo>
                  <a:pt x="2340276" y="0"/>
                </a:lnTo>
                <a:lnTo>
                  <a:pt x="2340276" y="2346563"/>
                </a:lnTo>
                <a:lnTo>
                  <a:pt x="0" y="23465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8320797" y="2350325"/>
            <a:ext cx="1403953" cy="1404487"/>
          </a:xfrm>
          <a:custGeom>
            <a:avLst/>
            <a:gdLst/>
            <a:ahLst/>
            <a:cxnLst/>
            <a:rect l="l" t="t" r="r" b="b"/>
            <a:pathLst>
              <a:path w="1403953" h="1404487">
                <a:moveTo>
                  <a:pt x="0" y="0"/>
                </a:moveTo>
                <a:lnTo>
                  <a:pt x="1403953" y="0"/>
                </a:lnTo>
                <a:lnTo>
                  <a:pt x="1403953" y="1404487"/>
                </a:lnTo>
                <a:lnTo>
                  <a:pt x="0" y="14044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5" name="Group 15"/>
          <p:cNvGrpSpPr/>
          <p:nvPr/>
        </p:nvGrpSpPr>
        <p:grpSpPr>
          <a:xfrm>
            <a:off x="12551570" y="2855588"/>
            <a:ext cx="535716" cy="118658"/>
            <a:chOff x="0" y="0"/>
            <a:chExt cx="714288" cy="158211"/>
          </a:xfrm>
        </p:grpSpPr>
        <p:sp>
          <p:nvSpPr>
            <p:cNvPr id="16" name="Freeform 16"/>
            <p:cNvSpPr/>
            <p:nvPr/>
          </p:nvSpPr>
          <p:spPr>
            <a:xfrm>
              <a:off x="0" y="0"/>
              <a:ext cx="714248" cy="158242"/>
            </a:xfrm>
            <a:custGeom>
              <a:avLst/>
              <a:gdLst/>
              <a:ahLst/>
              <a:cxnLst/>
              <a:rect l="l" t="t" r="r" b="b"/>
              <a:pathLst>
                <a:path w="714248" h="158242">
                  <a:moveTo>
                    <a:pt x="0" y="0"/>
                  </a:moveTo>
                  <a:lnTo>
                    <a:pt x="0" y="158242"/>
                  </a:lnTo>
                  <a:lnTo>
                    <a:pt x="714248" y="158242"/>
                  </a:lnTo>
                  <a:lnTo>
                    <a:pt x="714248" y="0"/>
                  </a:lnTo>
                  <a:close/>
                </a:path>
              </a:pathLst>
            </a:custGeom>
            <a:solidFill>
              <a:srgbClr val="FFFFFF"/>
            </a:solidFill>
          </p:spPr>
        </p:sp>
      </p:grpSp>
      <p:grpSp>
        <p:nvGrpSpPr>
          <p:cNvPr id="17" name="Group 17"/>
          <p:cNvGrpSpPr/>
          <p:nvPr/>
        </p:nvGrpSpPr>
        <p:grpSpPr>
          <a:xfrm>
            <a:off x="13397186" y="2855588"/>
            <a:ext cx="3137766" cy="118658"/>
            <a:chOff x="0" y="0"/>
            <a:chExt cx="4183688" cy="158211"/>
          </a:xfrm>
        </p:grpSpPr>
        <p:sp>
          <p:nvSpPr>
            <p:cNvPr id="18" name="Freeform 18"/>
            <p:cNvSpPr/>
            <p:nvPr/>
          </p:nvSpPr>
          <p:spPr>
            <a:xfrm>
              <a:off x="0" y="0"/>
              <a:ext cx="4183507" cy="158242"/>
            </a:xfrm>
            <a:custGeom>
              <a:avLst/>
              <a:gdLst/>
              <a:ahLst/>
              <a:cxnLst/>
              <a:rect l="l" t="t" r="r" b="b"/>
              <a:pathLst>
                <a:path w="4183507" h="158242">
                  <a:moveTo>
                    <a:pt x="0" y="0"/>
                  </a:moveTo>
                  <a:lnTo>
                    <a:pt x="0" y="158242"/>
                  </a:lnTo>
                  <a:lnTo>
                    <a:pt x="4183507" y="158242"/>
                  </a:lnTo>
                  <a:lnTo>
                    <a:pt x="4183507" y="0"/>
                  </a:lnTo>
                  <a:close/>
                </a:path>
              </a:pathLst>
            </a:custGeom>
            <a:solidFill>
              <a:srgbClr val="48FFD5"/>
            </a:solidFill>
          </p:spPr>
        </p:sp>
      </p:grpSp>
      <p:grpSp>
        <p:nvGrpSpPr>
          <p:cNvPr id="19" name="Group 19"/>
          <p:cNvGrpSpPr/>
          <p:nvPr/>
        </p:nvGrpSpPr>
        <p:grpSpPr>
          <a:xfrm>
            <a:off x="12551570" y="3215248"/>
            <a:ext cx="535716" cy="122522"/>
            <a:chOff x="0" y="0"/>
            <a:chExt cx="714288" cy="163363"/>
          </a:xfrm>
        </p:grpSpPr>
        <p:sp>
          <p:nvSpPr>
            <p:cNvPr id="20" name="Freeform 20"/>
            <p:cNvSpPr/>
            <p:nvPr/>
          </p:nvSpPr>
          <p:spPr>
            <a:xfrm>
              <a:off x="0" y="0"/>
              <a:ext cx="714248" cy="163322"/>
            </a:xfrm>
            <a:custGeom>
              <a:avLst/>
              <a:gdLst/>
              <a:ahLst/>
              <a:cxnLst/>
              <a:rect l="l" t="t" r="r" b="b"/>
              <a:pathLst>
                <a:path w="714248" h="163322">
                  <a:moveTo>
                    <a:pt x="0" y="0"/>
                  </a:moveTo>
                  <a:lnTo>
                    <a:pt x="0" y="163322"/>
                  </a:lnTo>
                  <a:lnTo>
                    <a:pt x="714248" y="163322"/>
                  </a:lnTo>
                  <a:lnTo>
                    <a:pt x="714248" y="0"/>
                  </a:lnTo>
                  <a:close/>
                </a:path>
              </a:pathLst>
            </a:custGeom>
            <a:solidFill>
              <a:srgbClr val="48FFD5"/>
            </a:solidFill>
          </p:spPr>
        </p:sp>
      </p:grpSp>
      <p:grpSp>
        <p:nvGrpSpPr>
          <p:cNvPr id="21" name="Group 21"/>
          <p:cNvGrpSpPr/>
          <p:nvPr/>
        </p:nvGrpSpPr>
        <p:grpSpPr>
          <a:xfrm>
            <a:off x="13397186" y="3215248"/>
            <a:ext cx="3137766" cy="122522"/>
            <a:chOff x="0" y="0"/>
            <a:chExt cx="4183688" cy="163363"/>
          </a:xfrm>
        </p:grpSpPr>
        <p:sp>
          <p:nvSpPr>
            <p:cNvPr id="22" name="Freeform 22"/>
            <p:cNvSpPr/>
            <p:nvPr/>
          </p:nvSpPr>
          <p:spPr>
            <a:xfrm>
              <a:off x="0" y="0"/>
              <a:ext cx="4183507" cy="163322"/>
            </a:xfrm>
            <a:custGeom>
              <a:avLst/>
              <a:gdLst/>
              <a:ahLst/>
              <a:cxnLst/>
              <a:rect l="l" t="t" r="r" b="b"/>
              <a:pathLst>
                <a:path w="4183507" h="163322">
                  <a:moveTo>
                    <a:pt x="0" y="0"/>
                  </a:moveTo>
                  <a:lnTo>
                    <a:pt x="0" y="163322"/>
                  </a:lnTo>
                  <a:lnTo>
                    <a:pt x="4183507" y="163322"/>
                  </a:lnTo>
                  <a:lnTo>
                    <a:pt x="4183507" y="0"/>
                  </a:lnTo>
                  <a:close/>
                </a:path>
              </a:pathLst>
            </a:custGeom>
            <a:solidFill>
              <a:srgbClr val="FFFFFF"/>
            </a:solidFill>
          </p:spPr>
        </p:sp>
      </p:grpSp>
      <p:grpSp>
        <p:nvGrpSpPr>
          <p:cNvPr id="23" name="Group 23"/>
          <p:cNvGrpSpPr/>
          <p:nvPr/>
        </p:nvGrpSpPr>
        <p:grpSpPr>
          <a:xfrm>
            <a:off x="12551570" y="3578768"/>
            <a:ext cx="535716" cy="118658"/>
            <a:chOff x="0" y="0"/>
            <a:chExt cx="714288" cy="158211"/>
          </a:xfrm>
        </p:grpSpPr>
        <p:sp>
          <p:nvSpPr>
            <p:cNvPr id="24" name="Freeform 24"/>
            <p:cNvSpPr/>
            <p:nvPr/>
          </p:nvSpPr>
          <p:spPr>
            <a:xfrm>
              <a:off x="0" y="0"/>
              <a:ext cx="714248" cy="158242"/>
            </a:xfrm>
            <a:custGeom>
              <a:avLst/>
              <a:gdLst/>
              <a:ahLst/>
              <a:cxnLst/>
              <a:rect l="l" t="t" r="r" b="b"/>
              <a:pathLst>
                <a:path w="714248" h="158242">
                  <a:moveTo>
                    <a:pt x="0" y="0"/>
                  </a:moveTo>
                  <a:lnTo>
                    <a:pt x="0" y="158242"/>
                  </a:lnTo>
                  <a:lnTo>
                    <a:pt x="714248" y="158242"/>
                  </a:lnTo>
                  <a:lnTo>
                    <a:pt x="714248" y="0"/>
                  </a:lnTo>
                  <a:close/>
                </a:path>
              </a:pathLst>
            </a:custGeom>
            <a:solidFill>
              <a:srgbClr val="48FFD5"/>
            </a:solidFill>
          </p:spPr>
        </p:sp>
      </p:grpSp>
      <p:grpSp>
        <p:nvGrpSpPr>
          <p:cNvPr id="25" name="Group 25"/>
          <p:cNvGrpSpPr/>
          <p:nvPr/>
        </p:nvGrpSpPr>
        <p:grpSpPr>
          <a:xfrm>
            <a:off x="13397186" y="3578768"/>
            <a:ext cx="1982168" cy="118658"/>
            <a:chOff x="0" y="0"/>
            <a:chExt cx="2642891" cy="158211"/>
          </a:xfrm>
        </p:grpSpPr>
        <p:sp>
          <p:nvSpPr>
            <p:cNvPr id="26" name="Freeform 26"/>
            <p:cNvSpPr/>
            <p:nvPr/>
          </p:nvSpPr>
          <p:spPr>
            <a:xfrm>
              <a:off x="0" y="0"/>
              <a:ext cx="2642743" cy="158242"/>
            </a:xfrm>
            <a:custGeom>
              <a:avLst/>
              <a:gdLst/>
              <a:ahLst/>
              <a:cxnLst/>
              <a:rect l="l" t="t" r="r" b="b"/>
              <a:pathLst>
                <a:path w="2642743" h="158242">
                  <a:moveTo>
                    <a:pt x="0" y="0"/>
                  </a:moveTo>
                  <a:lnTo>
                    <a:pt x="0" y="158242"/>
                  </a:lnTo>
                  <a:lnTo>
                    <a:pt x="2642743" y="158242"/>
                  </a:lnTo>
                  <a:lnTo>
                    <a:pt x="2642743" y="0"/>
                  </a:lnTo>
                  <a:close/>
                </a:path>
              </a:pathLst>
            </a:custGeom>
            <a:solidFill>
              <a:srgbClr val="48FFD5"/>
            </a:solidFill>
          </p:spPr>
        </p:sp>
      </p:grpSp>
      <p:grpSp>
        <p:nvGrpSpPr>
          <p:cNvPr id="27" name="Group 27"/>
          <p:cNvGrpSpPr/>
          <p:nvPr/>
        </p:nvGrpSpPr>
        <p:grpSpPr>
          <a:xfrm>
            <a:off x="12551570" y="3942290"/>
            <a:ext cx="535716" cy="118658"/>
            <a:chOff x="0" y="0"/>
            <a:chExt cx="714288" cy="158211"/>
          </a:xfrm>
        </p:grpSpPr>
        <p:sp>
          <p:nvSpPr>
            <p:cNvPr id="28" name="Freeform 28"/>
            <p:cNvSpPr/>
            <p:nvPr/>
          </p:nvSpPr>
          <p:spPr>
            <a:xfrm>
              <a:off x="0" y="0"/>
              <a:ext cx="714248" cy="158242"/>
            </a:xfrm>
            <a:custGeom>
              <a:avLst/>
              <a:gdLst/>
              <a:ahLst/>
              <a:cxnLst/>
              <a:rect l="l" t="t" r="r" b="b"/>
              <a:pathLst>
                <a:path w="714248" h="158242">
                  <a:moveTo>
                    <a:pt x="0" y="0"/>
                  </a:moveTo>
                  <a:lnTo>
                    <a:pt x="0" y="158242"/>
                  </a:lnTo>
                  <a:lnTo>
                    <a:pt x="714248" y="158242"/>
                  </a:lnTo>
                  <a:lnTo>
                    <a:pt x="714248" y="0"/>
                  </a:lnTo>
                  <a:close/>
                </a:path>
              </a:pathLst>
            </a:custGeom>
            <a:solidFill>
              <a:srgbClr val="0E2A47"/>
            </a:solidFill>
          </p:spPr>
        </p:sp>
      </p:grpSp>
      <p:grpSp>
        <p:nvGrpSpPr>
          <p:cNvPr id="29" name="Group 29"/>
          <p:cNvGrpSpPr/>
          <p:nvPr/>
        </p:nvGrpSpPr>
        <p:grpSpPr>
          <a:xfrm>
            <a:off x="13397186" y="3942290"/>
            <a:ext cx="1982168" cy="118658"/>
            <a:chOff x="0" y="0"/>
            <a:chExt cx="2642891" cy="158211"/>
          </a:xfrm>
        </p:grpSpPr>
        <p:sp>
          <p:nvSpPr>
            <p:cNvPr id="30" name="Freeform 30"/>
            <p:cNvSpPr/>
            <p:nvPr/>
          </p:nvSpPr>
          <p:spPr>
            <a:xfrm>
              <a:off x="0" y="0"/>
              <a:ext cx="2642743" cy="158242"/>
            </a:xfrm>
            <a:custGeom>
              <a:avLst/>
              <a:gdLst/>
              <a:ahLst/>
              <a:cxnLst/>
              <a:rect l="l" t="t" r="r" b="b"/>
              <a:pathLst>
                <a:path w="2642743" h="158242">
                  <a:moveTo>
                    <a:pt x="0" y="0"/>
                  </a:moveTo>
                  <a:lnTo>
                    <a:pt x="0" y="158242"/>
                  </a:lnTo>
                  <a:lnTo>
                    <a:pt x="2642743" y="158242"/>
                  </a:lnTo>
                  <a:lnTo>
                    <a:pt x="2642743" y="0"/>
                  </a:lnTo>
                  <a:close/>
                </a:path>
              </a:pathLst>
            </a:custGeom>
            <a:solidFill>
              <a:srgbClr val="48FFD5"/>
            </a:solidFill>
          </p:spPr>
        </p:sp>
      </p:grpSp>
      <p:grpSp>
        <p:nvGrpSpPr>
          <p:cNvPr id="31" name="Group 31"/>
          <p:cNvGrpSpPr/>
          <p:nvPr/>
        </p:nvGrpSpPr>
        <p:grpSpPr>
          <a:xfrm>
            <a:off x="11929242" y="2971804"/>
            <a:ext cx="311008" cy="1133626"/>
            <a:chOff x="0" y="0"/>
            <a:chExt cx="414677" cy="1511501"/>
          </a:xfrm>
        </p:grpSpPr>
        <p:sp>
          <p:nvSpPr>
            <p:cNvPr id="32" name="Freeform 32"/>
            <p:cNvSpPr/>
            <p:nvPr/>
          </p:nvSpPr>
          <p:spPr>
            <a:xfrm>
              <a:off x="18542" y="18415"/>
              <a:ext cx="377571" cy="1474470"/>
            </a:xfrm>
            <a:custGeom>
              <a:avLst/>
              <a:gdLst/>
              <a:ahLst/>
              <a:cxnLst/>
              <a:rect l="l" t="t" r="r" b="b"/>
              <a:pathLst>
                <a:path w="377571" h="1474470">
                  <a:moveTo>
                    <a:pt x="377571" y="1474470"/>
                  </a:moveTo>
                  <a:lnTo>
                    <a:pt x="0" y="1474470"/>
                  </a:lnTo>
                  <a:lnTo>
                    <a:pt x="0" y="0"/>
                  </a:lnTo>
                  <a:lnTo>
                    <a:pt x="367411" y="0"/>
                  </a:lnTo>
                </a:path>
              </a:pathLst>
            </a:custGeom>
            <a:solidFill>
              <a:srgbClr val="000000">
                <a:alpha val="0"/>
              </a:srgbClr>
            </a:solidFill>
          </p:spPr>
        </p:sp>
        <p:sp>
          <p:nvSpPr>
            <p:cNvPr id="33" name="Freeform 33"/>
            <p:cNvSpPr/>
            <p:nvPr/>
          </p:nvSpPr>
          <p:spPr>
            <a:xfrm>
              <a:off x="127" y="0"/>
              <a:ext cx="395986" cy="1511427"/>
            </a:xfrm>
            <a:custGeom>
              <a:avLst/>
              <a:gdLst/>
              <a:ahLst/>
              <a:cxnLst/>
              <a:rect l="l" t="t" r="r" b="b"/>
              <a:pathLst>
                <a:path w="395986" h="1511427">
                  <a:moveTo>
                    <a:pt x="395986" y="1511427"/>
                  </a:moveTo>
                  <a:lnTo>
                    <a:pt x="18415" y="1511427"/>
                  </a:lnTo>
                  <a:cubicBezTo>
                    <a:pt x="8255" y="1511427"/>
                    <a:pt x="0" y="1503172"/>
                    <a:pt x="0" y="1493012"/>
                  </a:cubicBezTo>
                  <a:lnTo>
                    <a:pt x="0" y="18415"/>
                  </a:lnTo>
                  <a:cubicBezTo>
                    <a:pt x="0" y="8255"/>
                    <a:pt x="8255" y="0"/>
                    <a:pt x="18415" y="0"/>
                  </a:cubicBezTo>
                  <a:lnTo>
                    <a:pt x="385826" y="0"/>
                  </a:lnTo>
                  <a:lnTo>
                    <a:pt x="385826" y="36957"/>
                  </a:lnTo>
                  <a:lnTo>
                    <a:pt x="18415" y="36957"/>
                  </a:lnTo>
                  <a:lnTo>
                    <a:pt x="18415" y="18415"/>
                  </a:lnTo>
                  <a:lnTo>
                    <a:pt x="36957" y="18415"/>
                  </a:lnTo>
                  <a:lnTo>
                    <a:pt x="36957" y="1492885"/>
                  </a:lnTo>
                  <a:lnTo>
                    <a:pt x="18415" y="1492885"/>
                  </a:lnTo>
                  <a:lnTo>
                    <a:pt x="18415" y="1474470"/>
                  </a:lnTo>
                  <a:lnTo>
                    <a:pt x="395986" y="1474470"/>
                  </a:lnTo>
                  <a:close/>
                </a:path>
              </a:pathLst>
            </a:custGeom>
            <a:solidFill>
              <a:srgbClr val="48FFD5"/>
            </a:solidFill>
          </p:spPr>
        </p:sp>
      </p:grpSp>
      <p:grpSp>
        <p:nvGrpSpPr>
          <p:cNvPr id="34" name="Group 34"/>
          <p:cNvGrpSpPr/>
          <p:nvPr/>
        </p:nvGrpSpPr>
        <p:grpSpPr>
          <a:xfrm>
            <a:off x="11855792" y="5956520"/>
            <a:ext cx="5853652" cy="1276432"/>
            <a:chOff x="0" y="0"/>
            <a:chExt cx="5183067" cy="1055267"/>
          </a:xfrm>
        </p:grpSpPr>
        <p:sp>
          <p:nvSpPr>
            <p:cNvPr id="35" name="Freeform 35"/>
            <p:cNvSpPr/>
            <p:nvPr/>
          </p:nvSpPr>
          <p:spPr>
            <a:xfrm>
              <a:off x="18415" y="18415"/>
              <a:ext cx="5146040" cy="1018413"/>
            </a:xfrm>
            <a:custGeom>
              <a:avLst/>
              <a:gdLst/>
              <a:ahLst/>
              <a:cxnLst/>
              <a:rect l="l" t="t" r="r" b="b"/>
              <a:pathLst>
                <a:path w="5146040" h="1018413">
                  <a:moveTo>
                    <a:pt x="0" y="0"/>
                  </a:moveTo>
                  <a:lnTo>
                    <a:pt x="5146040" y="0"/>
                  </a:lnTo>
                  <a:lnTo>
                    <a:pt x="5146040" y="1018413"/>
                  </a:lnTo>
                  <a:lnTo>
                    <a:pt x="0" y="1018413"/>
                  </a:lnTo>
                  <a:close/>
                </a:path>
              </a:pathLst>
            </a:custGeom>
            <a:solidFill>
              <a:srgbClr val="000000">
                <a:alpha val="0"/>
              </a:srgbClr>
            </a:solidFill>
          </p:spPr>
        </p:sp>
        <p:sp>
          <p:nvSpPr>
            <p:cNvPr id="36" name="Freeform 36"/>
            <p:cNvSpPr/>
            <p:nvPr/>
          </p:nvSpPr>
          <p:spPr>
            <a:xfrm>
              <a:off x="0" y="0"/>
              <a:ext cx="5182870" cy="1055243"/>
            </a:xfrm>
            <a:custGeom>
              <a:avLst/>
              <a:gdLst/>
              <a:ahLst/>
              <a:cxnLst/>
              <a:rect l="l" t="t" r="r" b="b"/>
              <a:pathLst>
                <a:path w="5182870" h="1055243">
                  <a:moveTo>
                    <a:pt x="18415" y="0"/>
                  </a:moveTo>
                  <a:lnTo>
                    <a:pt x="5164455" y="0"/>
                  </a:lnTo>
                  <a:cubicBezTo>
                    <a:pt x="5174615" y="0"/>
                    <a:pt x="5182870" y="8255"/>
                    <a:pt x="5182870" y="18415"/>
                  </a:cubicBezTo>
                  <a:lnTo>
                    <a:pt x="5182870" y="1036828"/>
                  </a:lnTo>
                  <a:cubicBezTo>
                    <a:pt x="5182870" y="1046988"/>
                    <a:pt x="5174615" y="1055243"/>
                    <a:pt x="5164455" y="1055243"/>
                  </a:cubicBezTo>
                  <a:lnTo>
                    <a:pt x="18415" y="1055243"/>
                  </a:lnTo>
                  <a:cubicBezTo>
                    <a:pt x="8255" y="1055243"/>
                    <a:pt x="0" y="1046988"/>
                    <a:pt x="0" y="1036828"/>
                  </a:cubicBezTo>
                  <a:lnTo>
                    <a:pt x="0" y="18415"/>
                  </a:lnTo>
                  <a:cubicBezTo>
                    <a:pt x="0" y="8255"/>
                    <a:pt x="8255" y="0"/>
                    <a:pt x="18415" y="0"/>
                  </a:cubicBezTo>
                  <a:moveTo>
                    <a:pt x="18415" y="36957"/>
                  </a:moveTo>
                  <a:lnTo>
                    <a:pt x="18415" y="18415"/>
                  </a:lnTo>
                  <a:lnTo>
                    <a:pt x="36957" y="18415"/>
                  </a:lnTo>
                  <a:lnTo>
                    <a:pt x="36957" y="1036828"/>
                  </a:lnTo>
                  <a:lnTo>
                    <a:pt x="18415" y="1036828"/>
                  </a:lnTo>
                  <a:lnTo>
                    <a:pt x="18415" y="1018286"/>
                  </a:lnTo>
                  <a:lnTo>
                    <a:pt x="5164455" y="1018286"/>
                  </a:lnTo>
                  <a:lnTo>
                    <a:pt x="5164455" y="1036701"/>
                  </a:lnTo>
                  <a:lnTo>
                    <a:pt x="5146040" y="1036701"/>
                  </a:lnTo>
                  <a:lnTo>
                    <a:pt x="5146040" y="18415"/>
                  </a:lnTo>
                  <a:lnTo>
                    <a:pt x="5164455" y="18415"/>
                  </a:lnTo>
                  <a:lnTo>
                    <a:pt x="5164455" y="36957"/>
                  </a:lnTo>
                  <a:lnTo>
                    <a:pt x="18415" y="36957"/>
                  </a:lnTo>
                  <a:close/>
                </a:path>
              </a:pathLst>
            </a:custGeom>
            <a:solidFill>
              <a:srgbClr val="48FFD5"/>
            </a:solidFill>
          </p:spPr>
        </p:sp>
      </p:grpSp>
      <p:grpSp>
        <p:nvGrpSpPr>
          <p:cNvPr id="37" name="Group 37"/>
          <p:cNvGrpSpPr/>
          <p:nvPr/>
        </p:nvGrpSpPr>
        <p:grpSpPr>
          <a:xfrm>
            <a:off x="12350876" y="5731517"/>
            <a:ext cx="5590549" cy="1151068"/>
            <a:chOff x="0" y="0"/>
            <a:chExt cx="5183067" cy="1055267"/>
          </a:xfrm>
        </p:grpSpPr>
        <p:sp>
          <p:nvSpPr>
            <p:cNvPr id="38" name="Freeform 38"/>
            <p:cNvSpPr/>
            <p:nvPr/>
          </p:nvSpPr>
          <p:spPr>
            <a:xfrm>
              <a:off x="18415" y="18415"/>
              <a:ext cx="5146040" cy="1018413"/>
            </a:xfrm>
            <a:custGeom>
              <a:avLst/>
              <a:gdLst/>
              <a:ahLst/>
              <a:cxnLst/>
              <a:rect l="l" t="t" r="r" b="b"/>
              <a:pathLst>
                <a:path w="5146040" h="1018413">
                  <a:moveTo>
                    <a:pt x="0" y="0"/>
                  </a:moveTo>
                  <a:lnTo>
                    <a:pt x="5146040" y="0"/>
                  </a:lnTo>
                  <a:lnTo>
                    <a:pt x="5146040" y="1018413"/>
                  </a:lnTo>
                  <a:lnTo>
                    <a:pt x="0" y="1018413"/>
                  </a:lnTo>
                  <a:close/>
                </a:path>
              </a:pathLst>
            </a:custGeom>
            <a:solidFill>
              <a:srgbClr val="000000">
                <a:alpha val="0"/>
              </a:srgbClr>
            </a:solidFill>
          </p:spPr>
        </p:sp>
        <p:sp>
          <p:nvSpPr>
            <p:cNvPr id="39" name="Freeform 39"/>
            <p:cNvSpPr/>
            <p:nvPr/>
          </p:nvSpPr>
          <p:spPr>
            <a:xfrm>
              <a:off x="0" y="0"/>
              <a:ext cx="5182870" cy="1055243"/>
            </a:xfrm>
            <a:custGeom>
              <a:avLst/>
              <a:gdLst/>
              <a:ahLst/>
              <a:cxnLst/>
              <a:rect l="l" t="t" r="r" b="b"/>
              <a:pathLst>
                <a:path w="5182870" h="1055243">
                  <a:moveTo>
                    <a:pt x="18415" y="0"/>
                  </a:moveTo>
                  <a:lnTo>
                    <a:pt x="5164455" y="0"/>
                  </a:lnTo>
                  <a:cubicBezTo>
                    <a:pt x="5174615" y="0"/>
                    <a:pt x="5182870" y="8255"/>
                    <a:pt x="5182870" y="18415"/>
                  </a:cubicBezTo>
                  <a:lnTo>
                    <a:pt x="5182870" y="1036828"/>
                  </a:lnTo>
                  <a:cubicBezTo>
                    <a:pt x="5182870" y="1046988"/>
                    <a:pt x="5174615" y="1055243"/>
                    <a:pt x="5164455" y="1055243"/>
                  </a:cubicBezTo>
                  <a:lnTo>
                    <a:pt x="18415" y="1055243"/>
                  </a:lnTo>
                  <a:cubicBezTo>
                    <a:pt x="8255" y="1055243"/>
                    <a:pt x="0" y="1046988"/>
                    <a:pt x="0" y="1036828"/>
                  </a:cubicBezTo>
                  <a:lnTo>
                    <a:pt x="0" y="18415"/>
                  </a:lnTo>
                  <a:cubicBezTo>
                    <a:pt x="0" y="8255"/>
                    <a:pt x="8255" y="0"/>
                    <a:pt x="18415" y="0"/>
                  </a:cubicBezTo>
                  <a:moveTo>
                    <a:pt x="18415" y="36957"/>
                  </a:moveTo>
                  <a:lnTo>
                    <a:pt x="18415" y="18415"/>
                  </a:lnTo>
                  <a:lnTo>
                    <a:pt x="36957" y="18415"/>
                  </a:lnTo>
                  <a:lnTo>
                    <a:pt x="36957" y="1036828"/>
                  </a:lnTo>
                  <a:lnTo>
                    <a:pt x="18415" y="1036828"/>
                  </a:lnTo>
                  <a:lnTo>
                    <a:pt x="18415" y="1018286"/>
                  </a:lnTo>
                  <a:lnTo>
                    <a:pt x="5164455" y="1018286"/>
                  </a:lnTo>
                  <a:lnTo>
                    <a:pt x="5164455" y="1036701"/>
                  </a:lnTo>
                  <a:lnTo>
                    <a:pt x="5146040" y="1036701"/>
                  </a:lnTo>
                  <a:lnTo>
                    <a:pt x="5146040" y="18415"/>
                  </a:lnTo>
                  <a:lnTo>
                    <a:pt x="5164455" y="18415"/>
                  </a:lnTo>
                  <a:lnTo>
                    <a:pt x="5164455" y="36957"/>
                  </a:lnTo>
                  <a:lnTo>
                    <a:pt x="18415" y="36957"/>
                  </a:lnTo>
                  <a:close/>
                </a:path>
              </a:pathLst>
            </a:custGeom>
            <a:solidFill>
              <a:srgbClr val="48FFD5"/>
            </a:solid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grpSp>
        <p:nvGrpSpPr>
          <p:cNvPr id="2" name="Group 2"/>
          <p:cNvGrpSpPr/>
          <p:nvPr/>
        </p:nvGrpSpPr>
        <p:grpSpPr>
          <a:xfrm>
            <a:off x="3228400" y="6503400"/>
            <a:ext cx="3162600" cy="3841800"/>
            <a:chOff x="0" y="0"/>
            <a:chExt cx="4216800" cy="5122400"/>
          </a:xfrm>
        </p:grpSpPr>
        <p:sp>
          <p:nvSpPr>
            <p:cNvPr id="3" name="Freeform 3"/>
            <p:cNvSpPr/>
            <p:nvPr/>
          </p:nvSpPr>
          <p:spPr>
            <a:xfrm>
              <a:off x="0" y="0"/>
              <a:ext cx="4216781" cy="5122418"/>
            </a:xfrm>
            <a:custGeom>
              <a:avLst/>
              <a:gdLst/>
              <a:ahLst/>
              <a:cxnLst/>
              <a:rect l="l" t="t" r="r" b="b"/>
              <a:pathLst>
                <a:path w="4216781" h="5122418">
                  <a:moveTo>
                    <a:pt x="0" y="0"/>
                  </a:moveTo>
                  <a:lnTo>
                    <a:pt x="4216781" y="0"/>
                  </a:lnTo>
                  <a:lnTo>
                    <a:pt x="4216781" y="5122418"/>
                  </a:lnTo>
                  <a:lnTo>
                    <a:pt x="0" y="5122418"/>
                  </a:lnTo>
                  <a:close/>
                </a:path>
              </a:pathLst>
            </a:custGeom>
            <a:solidFill>
              <a:srgbClr val="48FFD5"/>
            </a:solidFill>
          </p:spPr>
        </p:sp>
      </p:grpSp>
      <p:grpSp>
        <p:nvGrpSpPr>
          <p:cNvPr id="4" name="Group 4"/>
          <p:cNvGrpSpPr/>
          <p:nvPr/>
        </p:nvGrpSpPr>
        <p:grpSpPr>
          <a:xfrm>
            <a:off x="7562700" y="5753700"/>
            <a:ext cx="3162600" cy="4591200"/>
            <a:chOff x="0" y="0"/>
            <a:chExt cx="4216800" cy="6121600"/>
          </a:xfrm>
        </p:grpSpPr>
        <p:sp>
          <p:nvSpPr>
            <p:cNvPr id="5" name="Freeform 5"/>
            <p:cNvSpPr/>
            <p:nvPr/>
          </p:nvSpPr>
          <p:spPr>
            <a:xfrm>
              <a:off x="0" y="0"/>
              <a:ext cx="4216781" cy="6121654"/>
            </a:xfrm>
            <a:custGeom>
              <a:avLst/>
              <a:gdLst/>
              <a:ahLst/>
              <a:cxnLst/>
              <a:rect l="l" t="t" r="r" b="b"/>
              <a:pathLst>
                <a:path w="4216781" h="6121654">
                  <a:moveTo>
                    <a:pt x="0" y="0"/>
                  </a:moveTo>
                  <a:lnTo>
                    <a:pt x="4216781" y="0"/>
                  </a:lnTo>
                  <a:lnTo>
                    <a:pt x="4216781" y="6121654"/>
                  </a:lnTo>
                  <a:lnTo>
                    <a:pt x="0" y="6121654"/>
                  </a:lnTo>
                  <a:close/>
                </a:path>
              </a:pathLst>
            </a:custGeom>
            <a:solidFill>
              <a:srgbClr val="48FFD5"/>
            </a:solidFill>
          </p:spPr>
        </p:sp>
      </p:grpSp>
      <p:sp>
        <p:nvSpPr>
          <p:cNvPr id="6" name="TextBox 6"/>
          <p:cNvSpPr txBox="1"/>
          <p:nvPr/>
        </p:nvSpPr>
        <p:spPr>
          <a:xfrm>
            <a:off x="7841325" y="7087625"/>
            <a:ext cx="2605350" cy="1866900"/>
          </a:xfrm>
          <a:prstGeom prst="rect">
            <a:avLst/>
          </a:prstGeom>
        </p:spPr>
        <p:txBody>
          <a:bodyPr lIns="0" tIns="0" rIns="0" bIns="0" rtlCol="0" anchor="t">
            <a:spAutoFit/>
          </a:bodyPr>
          <a:lstStyle/>
          <a:p>
            <a:pPr algn="ctr">
              <a:lnSpc>
                <a:spcPts val="2160"/>
              </a:lnSpc>
            </a:pPr>
            <a:r>
              <a:rPr lang="en-US" sz="1800">
                <a:solidFill>
                  <a:srgbClr val="0E2A47"/>
                </a:solidFill>
                <a:latin typeface="Montserrat"/>
              </a:rPr>
              <a:t>TIC technologies offer communication tools like video conferencing, instant messaging and collaborative platforms</a:t>
            </a:r>
          </a:p>
        </p:txBody>
      </p:sp>
      <p:grpSp>
        <p:nvGrpSpPr>
          <p:cNvPr id="7" name="Group 7"/>
          <p:cNvGrpSpPr/>
          <p:nvPr/>
        </p:nvGrpSpPr>
        <p:grpSpPr>
          <a:xfrm>
            <a:off x="11897000" y="5110800"/>
            <a:ext cx="3162600" cy="5234400"/>
            <a:chOff x="0" y="0"/>
            <a:chExt cx="4216800" cy="6979200"/>
          </a:xfrm>
        </p:grpSpPr>
        <p:sp>
          <p:nvSpPr>
            <p:cNvPr id="8" name="Freeform 8"/>
            <p:cNvSpPr/>
            <p:nvPr/>
          </p:nvSpPr>
          <p:spPr>
            <a:xfrm>
              <a:off x="0" y="0"/>
              <a:ext cx="4216781" cy="6979158"/>
            </a:xfrm>
            <a:custGeom>
              <a:avLst/>
              <a:gdLst/>
              <a:ahLst/>
              <a:cxnLst/>
              <a:rect l="l" t="t" r="r" b="b"/>
              <a:pathLst>
                <a:path w="4216781" h="6979158">
                  <a:moveTo>
                    <a:pt x="0" y="0"/>
                  </a:moveTo>
                  <a:lnTo>
                    <a:pt x="4216781" y="0"/>
                  </a:lnTo>
                  <a:lnTo>
                    <a:pt x="4216781" y="6979158"/>
                  </a:lnTo>
                  <a:lnTo>
                    <a:pt x="0" y="6979158"/>
                  </a:lnTo>
                  <a:close/>
                </a:path>
              </a:pathLst>
            </a:custGeom>
            <a:solidFill>
              <a:srgbClr val="48FFD5"/>
            </a:solidFill>
          </p:spPr>
        </p:sp>
      </p:grpSp>
      <p:sp>
        <p:nvSpPr>
          <p:cNvPr id="9" name="TextBox 9"/>
          <p:cNvSpPr txBox="1"/>
          <p:nvPr/>
        </p:nvSpPr>
        <p:spPr>
          <a:xfrm>
            <a:off x="12269269" y="6334725"/>
            <a:ext cx="2605350" cy="2400300"/>
          </a:xfrm>
          <a:prstGeom prst="rect">
            <a:avLst/>
          </a:prstGeom>
        </p:spPr>
        <p:txBody>
          <a:bodyPr lIns="0" tIns="0" rIns="0" bIns="0" rtlCol="0" anchor="t">
            <a:spAutoFit/>
          </a:bodyPr>
          <a:lstStyle/>
          <a:p>
            <a:pPr algn="ctr">
              <a:lnSpc>
                <a:spcPts val="2160"/>
              </a:lnSpc>
            </a:pPr>
            <a:r>
              <a:rPr lang="en-US" sz="1800">
                <a:solidFill>
                  <a:srgbClr val="0E2A47"/>
                </a:solidFill>
                <a:latin typeface="Montserrat"/>
              </a:rPr>
              <a:t>Integrating TIC tools enables storage and access to project related data. This reduces the risk of information silos. Ensures that all team members have access to the up</a:t>
            </a:r>
          </a:p>
        </p:txBody>
      </p:sp>
      <p:sp>
        <p:nvSpPr>
          <p:cNvPr id="10" name="TextBox 10"/>
          <p:cNvSpPr txBox="1"/>
          <p:nvPr/>
        </p:nvSpPr>
        <p:spPr>
          <a:xfrm>
            <a:off x="3506975" y="7760081"/>
            <a:ext cx="2605350" cy="1866900"/>
          </a:xfrm>
          <a:prstGeom prst="rect">
            <a:avLst/>
          </a:prstGeom>
        </p:spPr>
        <p:txBody>
          <a:bodyPr lIns="0" tIns="0" rIns="0" bIns="0" rtlCol="0" anchor="t">
            <a:spAutoFit/>
          </a:bodyPr>
          <a:lstStyle/>
          <a:p>
            <a:pPr algn="ctr">
              <a:lnSpc>
                <a:spcPts val="2160"/>
              </a:lnSpc>
            </a:pPr>
            <a:r>
              <a:rPr lang="en-US" sz="1800">
                <a:solidFill>
                  <a:srgbClr val="0E2A47"/>
                </a:solidFill>
                <a:latin typeface="Montserrat"/>
              </a:rPr>
              <a:t>. TIC encompasses a range of tools and systems that streamline communication, data management and project workflows</a:t>
            </a:r>
          </a:p>
        </p:txBody>
      </p:sp>
      <p:sp>
        <p:nvSpPr>
          <p:cNvPr id="11" name="TextBox 11"/>
          <p:cNvSpPr txBox="1"/>
          <p:nvPr/>
        </p:nvSpPr>
        <p:spPr>
          <a:xfrm>
            <a:off x="7430710" y="6154175"/>
            <a:ext cx="3426580" cy="685800"/>
          </a:xfrm>
          <a:prstGeom prst="rect">
            <a:avLst/>
          </a:prstGeom>
        </p:spPr>
        <p:txBody>
          <a:bodyPr lIns="0" tIns="0" rIns="0" bIns="0" rtlCol="0" anchor="t">
            <a:spAutoFit/>
          </a:bodyPr>
          <a:lstStyle/>
          <a:p>
            <a:pPr algn="ctr">
              <a:lnSpc>
                <a:spcPts val="2639"/>
              </a:lnSpc>
            </a:pPr>
            <a:r>
              <a:rPr lang="en-US" sz="2199">
                <a:solidFill>
                  <a:srgbClr val="0E2A47"/>
                </a:solidFill>
                <a:latin typeface="Arimo Bold"/>
              </a:rPr>
              <a:t>Enhanced Communication</a:t>
            </a:r>
          </a:p>
        </p:txBody>
      </p:sp>
      <p:sp>
        <p:nvSpPr>
          <p:cNvPr id="12" name="TextBox 12"/>
          <p:cNvSpPr txBox="1"/>
          <p:nvPr/>
        </p:nvSpPr>
        <p:spPr>
          <a:xfrm>
            <a:off x="12082081" y="5401275"/>
            <a:ext cx="2792538" cy="685800"/>
          </a:xfrm>
          <a:prstGeom prst="rect">
            <a:avLst/>
          </a:prstGeom>
        </p:spPr>
        <p:txBody>
          <a:bodyPr lIns="0" tIns="0" rIns="0" bIns="0" rtlCol="0" anchor="t">
            <a:spAutoFit/>
          </a:bodyPr>
          <a:lstStyle/>
          <a:p>
            <a:pPr algn="ctr">
              <a:lnSpc>
                <a:spcPts val="2639"/>
              </a:lnSpc>
            </a:pPr>
            <a:r>
              <a:rPr lang="en-US" sz="2199">
                <a:solidFill>
                  <a:srgbClr val="0E2A47"/>
                </a:solidFill>
                <a:latin typeface="Arimo Bold"/>
              </a:rPr>
              <a:t>Centralized Data Management</a:t>
            </a:r>
          </a:p>
        </p:txBody>
      </p:sp>
      <p:sp>
        <p:nvSpPr>
          <p:cNvPr id="13" name="TextBox 13"/>
          <p:cNvSpPr txBox="1"/>
          <p:nvPr/>
        </p:nvSpPr>
        <p:spPr>
          <a:xfrm>
            <a:off x="2825125" y="6779006"/>
            <a:ext cx="3969150" cy="733425"/>
          </a:xfrm>
          <a:prstGeom prst="rect">
            <a:avLst/>
          </a:prstGeom>
        </p:spPr>
        <p:txBody>
          <a:bodyPr lIns="0" tIns="0" rIns="0" bIns="0" rtlCol="0" anchor="t">
            <a:spAutoFit/>
          </a:bodyPr>
          <a:lstStyle/>
          <a:p>
            <a:pPr algn="ctr">
              <a:lnSpc>
                <a:spcPts val="2879"/>
              </a:lnSpc>
            </a:pPr>
            <a:r>
              <a:rPr lang="en-US" sz="2399">
                <a:solidFill>
                  <a:srgbClr val="0E2A47"/>
                </a:solidFill>
                <a:latin typeface="Arimo Bold"/>
              </a:rPr>
              <a:t>Improves overall </a:t>
            </a:r>
          </a:p>
          <a:p>
            <a:pPr algn="ctr">
              <a:lnSpc>
                <a:spcPts val="2879"/>
              </a:lnSpc>
            </a:pPr>
            <a:r>
              <a:rPr lang="en-US" sz="2399">
                <a:solidFill>
                  <a:srgbClr val="0E2A47"/>
                </a:solidFill>
                <a:latin typeface="Arimo Bold"/>
              </a:rPr>
              <a:t>Efficiency</a:t>
            </a:r>
          </a:p>
        </p:txBody>
      </p:sp>
      <p:grpSp>
        <p:nvGrpSpPr>
          <p:cNvPr id="14" name="Group 14"/>
          <p:cNvGrpSpPr/>
          <p:nvPr/>
        </p:nvGrpSpPr>
        <p:grpSpPr>
          <a:xfrm>
            <a:off x="3876350" y="4220900"/>
            <a:ext cx="1866600" cy="1866600"/>
            <a:chOff x="0" y="0"/>
            <a:chExt cx="2488800" cy="2488800"/>
          </a:xfrm>
        </p:grpSpPr>
        <p:sp>
          <p:nvSpPr>
            <p:cNvPr id="15" name="Freeform 15"/>
            <p:cNvSpPr/>
            <p:nvPr/>
          </p:nvSpPr>
          <p:spPr>
            <a:xfrm>
              <a:off x="0" y="0"/>
              <a:ext cx="2488692" cy="2488692"/>
            </a:xfrm>
            <a:custGeom>
              <a:avLst/>
              <a:gdLst/>
              <a:ahLst/>
              <a:cxnLst/>
              <a:rect l="l" t="t" r="r" b="b"/>
              <a:pathLst>
                <a:path w="2488692" h="2488692">
                  <a:moveTo>
                    <a:pt x="0" y="1244346"/>
                  </a:moveTo>
                  <a:cubicBezTo>
                    <a:pt x="0" y="557149"/>
                    <a:pt x="557149" y="0"/>
                    <a:pt x="1244346" y="0"/>
                  </a:cubicBezTo>
                  <a:cubicBezTo>
                    <a:pt x="1931543" y="0"/>
                    <a:pt x="2488692" y="557149"/>
                    <a:pt x="2488692" y="1244346"/>
                  </a:cubicBezTo>
                  <a:cubicBezTo>
                    <a:pt x="2488692" y="1931543"/>
                    <a:pt x="1931543" y="2488692"/>
                    <a:pt x="1244346" y="2488692"/>
                  </a:cubicBezTo>
                  <a:cubicBezTo>
                    <a:pt x="557149" y="2488692"/>
                    <a:pt x="0" y="1931670"/>
                    <a:pt x="0" y="1244346"/>
                  </a:cubicBezTo>
                  <a:close/>
                </a:path>
              </a:pathLst>
            </a:custGeom>
            <a:solidFill>
              <a:srgbClr val="48FFD5"/>
            </a:solidFill>
          </p:spPr>
        </p:sp>
      </p:grpSp>
      <p:grpSp>
        <p:nvGrpSpPr>
          <p:cNvPr id="16" name="Group 16"/>
          <p:cNvGrpSpPr/>
          <p:nvPr/>
        </p:nvGrpSpPr>
        <p:grpSpPr>
          <a:xfrm>
            <a:off x="8210700" y="3497000"/>
            <a:ext cx="1866600" cy="1866600"/>
            <a:chOff x="0" y="0"/>
            <a:chExt cx="2488800" cy="2488800"/>
          </a:xfrm>
        </p:grpSpPr>
        <p:sp>
          <p:nvSpPr>
            <p:cNvPr id="17" name="Freeform 17"/>
            <p:cNvSpPr/>
            <p:nvPr/>
          </p:nvSpPr>
          <p:spPr>
            <a:xfrm>
              <a:off x="0" y="0"/>
              <a:ext cx="2488692" cy="2488692"/>
            </a:xfrm>
            <a:custGeom>
              <a:avLst/>
              <a:gdLst/>
              <a:ahLst/>
              <a:cxnLst/>
              <a:rect l="l" t="t" r="r" b="b"/>
              <a:pathLst>
                <a:path w="2488692" h="2488692">
                  <a:moveTo>
                    <a:pt x="0" y="1244346"/>
                  </a:moveTo>
                  <a:cubicBezTo>
                    <a:pt x="0" y="557149"/>
                    <a:pt x="557149" y="0"/>
                    <a:pt x="1244346" y="0"/>
                  </a:cubicBezTo>
                  <a:cubicBezTo>
                    <a:pt x="1931543" y="0"/>
                    <a:pt x="2488692" y="557149"/>
                    <a:pt x="2488692" y="1244346"/>
                  </a:cubicBezTo>
                  <a:cubicBezTo>
                    <a:pt x="2488692" y="1931543"/>
                    <a:pt x="1931543" y="2488692"/>
                    <a:pt x="1244346" y="2488692"/>
                  </a:cubicBezTo>
                  <a:cubicBezTo>
                    <a:pt x="557149" y="2488692"/>
                    <a:pt x="0" y="1931670"/>
                    <a:pt x="0" y="1244346"/>
                  </a:cubicBezTo>
                  <a:close/>
                </a:path>
              </a:pathLst>
            </a:custGeom>
            <a:solidFill>
              <a:srgbClr val="48FFD5"/>
            </a:solidFill>
          </p:spPr>
        </p:sp>
      </p:grpSp>
      <p:grpSp>
        <p:nvGrpSpPr>
          <p:cNvPr id="18" name="Group 18"/>
          <p:cNvGrpSpPr/>
          <p:nvPr/>
        </p:nvGrpSpPr>
        <p:grpSpPr>
          <a:xfrm>
            <a:off x="12545050" y="2856000"/>
            <a:ext cx="1866600" cy="1866600"/>
            <a:chOff x="0" y="0"/>
            <a:chExt cx="2488800" cy="2488800"/>
          </a:xfrm>
        </p:grpSpPr>
        <p:sp>
          <p:nvSpPr>
            <p:cNvPr id="19" name="Freeform 19"/>
            <p:cNvSpPr/>
            <p:nvPr/>
          </p:nvSpPr>
          <p:spPr>
            <a:xfrm>
              <a:off x="0" y="0"/>
              <a:ext cx="2488692" cy="2488692"/>
            </a:xfrm>
            <a:custGeom>
              <a:avLst/>
              <a:gdLst/>
              <a:ahLst/>
              <a:cxnLst/>
              <a:rect l="l" t="t" r="r" b="b"/>
              <a:pathLst>
                <a:path w="2488692" h="2488692">
                  <a:moveTo>
                    <a:pt x="0" y="1244346"/>
                  </a:moveTo>
                  <a:cubicBezTo>
                    <a:pt x="0" y="557149"/>
                    <a:pt x="557149" y="0"/>
                    <a:pt x="1244346" y="0"/>
                  </a:cubicBezTo>
                  <a:cubicBezTo>
                    <a:pt x="1931543" y="0"/>
                    <a:pt x="2488692" y="557149"/>
                    <a:pt x="2488692" y="1244346"/>
                  </a:cubicBezTo>
                  <a:cubicBezTo>
                    <a:pt x="2488692" y="1931543"/>
                    <a:pt x="1931543" y="2488692"/>
                    <a:pt x="1244346" y="2488692"/>
                  </a:cubicBezTo>
                  <a:cubicBezTo>
                    <a:pt x="557149" y="2488692"/>
                    <a:pt x="0" y="1931670"/>
                    <a:pt x="0" y="1244346"/>
                  </a:cubicBezTo>
                  <a:close/>
                </a:path>
              </a:pathLst>
            </a:custGeom>
            <a:solidFill>
              <a:srgbClr val="48FFD5"/>
            </a:solidFill>
          </p:spPr>
        </p:sp>
      </p:grpSp>
      <p:sp>
        <p:nvSpPr>
          <p:cNvPr id="20" name="Freeform 20"/>
          <p:cNvSpPr/>
          <p:nvPr/>
        </p:nvSpPr>
        <p:spPr>
          <a:xfrm>
            <a:off x="8684356" y="3933214"/>
            <a:ext cx="919284" cy="918926"/>
          </a:xfrm>
          <a:custGeom>
            <a:avLst/>
            <a:gdLst/>
            <a:ahLst/>
            <a:cxnLst/>
            <a:rect l="l" t="t" r="r" b="b"/>
            <a:pathLst>
              <a:path w="919284" h="918926">
                <a:moveTo>
                  <a:pt x="0" y="0"/>
                </a:moveTo>
                <a:lnTo>
                  <a:pt x="919284" y="0"/>
                </a:lnTo>
                <a:lnTo>
                  <a:pt x="919284" y="918926"/>
                </a:lnTo>
                <a:lnTo>
                  <a:pt x="0" y="9189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13005776" y="3314692"/>
            <a:ext cx="945066" cy="947704"/>
          </a:xfrm>
          <a:custGeom>
            <a:avLst/>
            <a:gdLst/>
            <a:ahLst/>
            <a:cxnLst/>
            <a:rect l="l" t="t" r="r" b="b"/>
            <a:pathLst>
              <a:path w="945066" h="947704">
                <a:moveTo>
                  <a:pt x="0" y="0"/>
                </a:moveTo>
                <a:lnTo>
                  <a:pt x="945066" y="0"/>
                </a:lnTo>
                <a:lnTo>
                  <a:pt x="945066" y="947704"/>
                </a:lnTo>
                <a:lnTo>
                  <a:pt x="0" y="94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4436780" y="4609704"/>
            <a:ext cx="745766" cy="1087484"/>
          </a:xfrm>
          <a:custGeom>
            <a:avLst/>
            <a:gdLst/>
            <a:ahLst/>
            <a:cxnLst/>
            <a:rect l="l" t="t" r="r" b="b"/>
            <a:pathLst>
              <a:path w="745766" h="1087484">
                <a:moveTo>
                  <a:pt x="0" y="0"/>
                </a:moveTo>
                <a:lnTo>
                  <a:pt x="745766" y="0"/>
                </a:lnTo>
                <a:lnTo>
                  <a:pt x="745766" y="1087484"/>
                </a:lnTo>
                <a:lnTo>
                  <a:pt x="0" y="1087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714825" y="553500"/>
            <a:ext cx="16858350" cy="1857375"/>
          </a:xfrm>
          <a:prstGeom prst="rect">
            <a:avLst/>
          </a:prstGeom>
        </p:spPr>
        <p:txBody>
          <a:bodyPr lIns="0" tIns="0" rIns="0" bIns="0" rtlCol="0" anchor="t">
            <a:spAutoFit/>
          </a:bodyPr>
          <a:lstStyle/>
          <a:p>
            <a:pPr algn="ctr">
              <a:lnSpc>
                <a:spcPts val="7200"/>
              </a:lnSpc>
            </a:pPr>
            <a:r>
              <a:rPr lang="en-US" sz="6000">
                <a:solidFill>
                  <a:srgbClr val="FFFFFF"/>
                </a:solidFill>
                <a:latin typeface="Arimo"/>
              </a:rPr>
              <a:t>The Incorporation of TIC on</a:t>
            </a:r>
          </a:p>
          <a:p>
            <a:pPr algn="ctr">
              <a:lnSpc>
                <a:spcPts val="7200"/>
              </a:lnSpc>
            </a:pPr>
            <a:r>
              <a:rPr lang="en-US" sz="6000">
                <a:solidFill>
                  <a:srgbClr val="FFFFFF"/>
                </a:solidFill>
                <a:latin typeface="Arimo"/>
              </a:rPr>
              <a:t>Project management</a:t>
            </a:r>
          </a:p>
        </p:txBody>
      </p:sp>
      <p:sp>
        <p:nvSpPr>
          <p:cNvPr id="24" name="AutoShape 24"/>
          <p:cNvSpPr/>
          <p:nvPr/>
        </p:nvSpPr>
        <p:spPr>
          <a:xfrm>
            <a:off x="613875" y="2664085"/>
            <a:ext cx="17060250" cy="19050"/>
          </a:xfrm>
          <a:prstGeom prst="line">
            <a:avLst/>
          </a:prstGeom>
          <a:ln w="9525" cap="rnd">
            <a:solidFill>
              <a:srgbClr val="48FFD5"/>
            </a:solidFill>
            <a:prstDash val="solid"/>
            <a:headEnd type="none" w="sm" len="sm"/>
            <a:tailEnd type="none" w="sm" len="sm"/>
          </a:ln>
        </p:spPr>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grpSp>
        <p:nvGrpSpPr>
          <p:cNvPr id="2" name="Group 2"/>
          <p:cNvGrpSpPr/>
          <p:nvPr/>
        </p:nvGrpSpPr>
        <p:grpSpPr>
          <a:xfrm>
            <a:off x="3228400" y="6503400"/>
            <a:ext cx="3162600" cy="3841800"/>
            <a:chOff x="0" y="0"/>
            <a:chExt cx="4216800" cy="5122400"/>
          </a:xfrm>
        </p:grpSpPr>
        <p:sp>
          <p:nvSpPr>
            <p:cNvPr id="3" name="Freeform 3"/>
            <p:cNvSpPr/>
            <p:nvPr/>
          </p:nvSpPr>
          <p:spPr>
            <a:xfrm>
              <a:off x="0" y="0"/>
              <a:ext cx="4216781" cy="5122418"/>
            </a:xfrm>
            <a:custGeom>
              <a:avLst/>
              <a:gdLst/>
              <a:ahLst/>
              <a:cxnLst/>
              <a:rect l="l" t="t" r="r" b="b"/>
              <a:pathLst>
                <a:path w="4216781" h="5122418">
                  <a:moveTo>
                    <a:pt x="0" y="0"/>
                  </a:moveTo>
                  <a:lnTo>
                    <a:pt x="4216781" y="0"/>
                  </a:lnTo>
                  <a:lnTo>
                    <a:pt x="4216781" y="5122418"/>
                  </a:lnTo>
                  <a:lnTo>
                    <a:pt x="0" y="5122418"/>
                  </a:lnTo>
                  <a:close/>
                </a:path>
              </a:pathLst>
            </a:custGeom>
            <a:solidFill>
              <a:srgbClr val="48FFD5"/>
            </a:solidFill>
          </p:spPr>
        </p:sp>
      </p:grpSp>
      <p:grpSp>
        <p:nvGrpSpPr>
          <p:cNvPr id="4" name="Group 4"/>
          <p:cNvGrpSpPr/>
          <p:nvPr/>
        </p:nvGrpSpPr>
        <p:grpSpPr>
          <a:xfrm>
            <a:off x="7562700" y="5753700"/>
            <a:ext cx="3162600" cy="4591200"/>
            <a:chOff x="0" y="0"/>
            <a:chExt cx="4216800" cy="6121600"/>
          </a:xfrm>
        </p:grpSpPr>
        <p:sp>
          <p:nvSpPr>
            <p:cNvPr id="5" name="Freeform 5"/>
            <p:cNvSpPr/>
            <p:nvPr/>
          </p:nvSpPr>
          <p:spPr>
            <a:xfrm>
              <a:off x="0" y="0"/>
              <a:ext cx="4216781" cy="6121654"/>
            </a:xfrm>
            <a:custGeom>
              <a:avLst/>
              <a:gdLst/>
              <a:ahLst/>
              <a:cxnLst/>
              <a:rect l="l" t="t" r="r" b="b"/>
              <a:pathLst>
                <a:path w="4216781" h="6121654">
                  <a:moveTo>
                    <a:pt x="0" y="0"/>
                  </a:moveTo>
                  <a:lnTo>
                    <a:pt x="4216781" y="0"/>
                  </a:lnTo>
                  <a:lnTo>
                    <a:pt x="4216781" y="6121654"/>
                  </a:lnTo>
                  <a:lnTo>
                    <a:pt x="0" y="6121654"/>
                  </a:lnTo>
                  <a:close/>
                </a:path>
              </a:pathLst>
            </a:custGeom>
            <a:solidFill>
              <a:srgbClr val="48FFD5"/>
            </a:solidFill>
          </p:spPr>
        </p:sp>
      </p:grpSp>
      <p:sp>
        <p:nvSpPr>
          <p:cNvPr id="6" name="TextBox 6"/>
          <p:cNvSpPr txBox="1"/>
          <p:nvPr/>
        </p:nvSpPr>
        <p:spPr>
          <a:xfrm>
            <a:off x="714825" y="553500"/>
            <a:ext cx="16858350" cy="1857375"/>
          </a:xfrm>
          <a:prstGeom prst="rect">
            <a:avLst/>
          </a:prstGeom>
        </p:spPr>
        <p:txBody>
          <a:bodyPr lIns="0" tIns="0" rIns="0" bIns="0" rtlCol="0" anchor="t">
            <a:spAutoFit/>
          </a:bodyPr>
          <a:lstStyle/>
          <a:p>
            <a:pPr algn="ctr">
              <a:lnSpc>
                <a:spcPts val="7200"/>
              </a:lnSpc>
            </a:pPr>
            <a:r>
              <a:rPr lang="en-US" sz="6000">
                <a:solidFill>
                  <a:srgbClr val="FFFFFF"/>
                </a:solidFill>
                <a:latin typeface="Arimo"/>
              </a:rPr>
              <a:t>The Incorporation of TIC on</a:t>
            </a:r>
          </a:p>
          <a:p>
            <a:pPr algn="ctr">
              <a:lnSpc>
                <a:spcPts val="7200"/>
              </a:lnSpc>
            </a:pPr>
            <a:r>
              <a:rPr lang="en-US" sz="6000">
                <a:solidFill>
                  <a:srgbClr val="FFFFFF"/>
                </a:solidFill>
                <a:latin typeface="Arimo"/>
              </a:rPr>
              <a:t>Project management</a:t>
            </a:r>
          </a:p>
        </p:txBody>
      </p:sp>
      <p:sp>
        <p:nvSpPr>
          <p:cNvPr id="7" name="TextBox 7"/>
          <p:cNvSpPr txBox="1"/>
          <p:nvPr/>
        </p:nvSpPr>
        <p:spPr>
          <a:xfrm>
            <a:off x="7841325" y="6723325"/>
            <a:ext cx="2605350" cy="2933700"/>
          </a:xfrm>
          <a:prstGeom prst="rect">
            <a:avLst/>
          </a:prstGeom>
        </p:spPr>
        <p:txBody>
          <a:bodyPr lIns="0" tIns="0" rIns="0" bIns="0" rtlCol="0" anchor="t">
            <a:spAutoFit/>
          </a:bodyPr>
          <a:lstStyle/>
          <a:p>
            <a:pPr algn="ctr">
              <a:lnSpc>
                <a:spcPts val="2160"/>
              </a:lnSpc>
            </a:pPr>
            <a:r>
              <a:rPr lang="en-US" sz="1800">
                <a:solidFill>
                  <a:srgbClr val="0E2A47"/>
                </a:solidFill>
                <a:latin typeface="Montserrat"/>
              </a:rPr>
              <a:t> Incorporating TIC in project management often involves automating tasks reducing effort and minimizing errors. This may include automated updates, notifications or reminders to ensure completion of tasks</a:t>
            </a:r>
          </a:p>
        </p:txBody>
      </p:sp>
      <p:grpSp>
        <p:nvGrpSpPr>
          <p:cNvPr id="8" name="Group 8"/>
          <p:cNvGrpSpPr/>
          <p:nvPr/>
        </p:nvGrpSpPr>
        <p:grpSpPr>
          <a:xfrm>
            <a:off x="11897000" y="5110800"/>
            <a:ext cx="3162600" cy="5234400"/>
            <a:chOff x="0" y="0"/>
            <a:chExt cx="4216800" cy="6979200"/>
          </a:xfrm>
        </p:grpSpPr>
        <p:sp>
          <p:nvSpPr>
            <p:cNvPr id="9" name="Freeform 9"/>
            <p:cNvSpPr/>
            <p:nvPr/>
          </p:nvSpPr>
          <p:spPr>
            <a:xfrm>
              <a:off x="0" y="0"/>
              <a:ext cx="4216781" cy="6979158"/>
            </a:xfrm>
            <a:custGeom>
              <a:avLst/>
              <a:gdLst/>
              <a:ahLst/>
              <a:cxnLst/>
              <a:rect l="l" t="t" r="r" b="b"/>
              <a:pathLst>
                <a:path w="4216781" h="6979158">
                  <a:moveTo>
                    <a:pt x="0" y="0"/>
                  </a:moveTo>
                  <a:lnTo>
                    <a:pt x="4216781" y="0"/>
                  </a:lnTo>
                  <a:lnTo>
                    <a:pt x="4216781" y="6979158"/>
                  </a:lnTo>
                  <a:lnTo>
                    <a:pt x="0" y="6979158"/>
                  </a:lnTo>
                  <a:close/>
                </a:path>
              </a:pathLst>
            </a:custGeom>
            <a:solidFill>
              <a:srgbClr val="48FFD5"/>
            </a:solidFill>
          </p:spPr>
        </p:sp>
      </p:grpSp>
      <p:sp>
        <p:nvSpPr>
          <p:cNvPr id="10" name="TextBox 10"/>
          <p:cNvSpPr txBox="1"/>
          <p:nvPr/>
        </p:nvSpPr>
        <p:spPr>
          <a:xfrm>
            <a:off x="12190383" y="6334725"/>
            <a:ext cx="2605350" cy="3467100"/>
          </a:xfrm>
          <a:prstGeom prst="rect">
            <a:avLst/>
          </a:prstGeom>
        </p:spPr>
        <p:txBody>
          <a:bodyPr lIns="0" tIns="0" rIns="0" bIns="0" rtlCol="0" anchor="t">
            <a:spAutoFit/>
          </a:bodyPr>
          <a:lstStyle/>
          <a:p>
            <a:pPr algn="ctr">
              <a:lnSpc>
                <a:spcPts val="2160"/>
              </a:lnSpc>
            </a:pPr>
            <a:r>
              <a:rPr lang="en-US" sz="1800">
                <a:solidFill>
                  <a:srgbClr val="0E2A47"/>
                </a:solidFill>
                <a:latin typeface="Montserrat"/>
              </a:rPr>
              <a:t>TIC technologies enable project managers to efficiently supervise and control projects even when team members are operating from locations. This adaptability proves beneficial in the present day dynamic work setting.</a:t>
            </a:r>
          </a:p>
        </p:txBody>
      </p:sp>
      <p:sp>
        <p:nvSpPr>
          <p:cNvPr id="11" name="TextBox 11"/>
          <p:cNvSpPr txBox="1"/>
          <p:nvPr/>
        </p:nvSpPr>
        <p:spPr>
          <a:xfrm>
            <a:off x="3507025" y="7801150"/>
            <a:ext cx="2605350" cy="2133600"/>
          </a:xfrm>
          <a:prstGeom prst="rect">
            <a:avLst/>
          </a:prstGeom>
        </p:spPr>
        <p:txBody>
          <a:bodyPr lIns="0" tIns="0" rIns="0" bIns="0" rtlCol="0" anchor="t">
            <a:spAutoFit/>
          </a:bodyPr>
          <a:lstStyle/>
          <a:p>
            <a:pPr algn="ctr">
              <a:lnSpc>
                <a:spcPts val="2160"/>
              </a:lnSpc>
            </a:pPr>
            <a:r>
              <a:rPr lang="en-US" sz="1800">
                <a:solidFill>
                  <a:srgbClr val="0E2A47"/>
                </a:solidFill>
                <a:latin typeface="Montserrat"/>
              </a:rPr>
              <a:t> TIC technologies often include platforms where team members can work on documents simultaneously share updates and provide real time feedback</a:t>
            </a:r>
          </a:p>
        </p:txBody>
      </p:sp>
      <p:sp>
        <p:nvSpPr>
          <p:cNvPr id="12" name="TextBox 12"/>
          <p:cNvSpPr txBox="1"/>
          <p:nvPr/>
        </p:nvSpPr>
        <p:spPr>
          <a:xfrm>
            <a:off x="7159413" y="6123250"/>
            <a:ext cx="3969150" cy="352425"/>
          </a:xfrm>
          <a:prstGeom prst="rect">
            <a:avLst/>
          </a:prstGeom>
        </p:spPr>
        <p:txBody>
          <a:bodyPr lIns="0" tIns="0" rIns="0" bIns="0" rtlCol="0" anchor="t">
            <a:spAutoFit/>
          </a:bodyPr>
          <a:lstStyle/>
          <a:p>
            <a:pPr algn="ctr">
              <a:lnSpc>
                <a:spcPts val="2639"/>
              </a:lnSpc>
            </a:pPr>
            <a:r>
              <a:rPr lang="en-US" sz="2199">
                <a:solidFill>
                  <a:srgbClr val="0E2A47"/>
                </a:solidFill>
                <a:latin typeface="Arimo Bold"/>
              </a:rPr>
              <a:t>Task Automation</a:t>
            </a:r>
          </a:p>
        </p:txBody>
      </p:sp>
      <p:sp>
        <p:nvSpPr>
          <p:cNvPr id="13" name="TextBox 13"/>
          <p:cNvSpPr txBox="1"/>
          <p:nvPr/>
        </p:nvSpPr>
        <p:spPr>
          <a:xfrm>
            <a:off x="11493737" y="5401275"/>
            <a:ext cx="3969150" cy="685800"/>
          </a:xfrm>
          <a:prstGeom prst="rect">
            <a:avLst/>
          </a:prstGeom>
        </p:spPr>
        <p:txBody>
          <a:bodyPr lIns="0" tIns="0" rIns="0" bIns="0" rtlCol="0" anchor="t">
            <a:spAutoFit/>
          </a:bodyPr>
          <a:lstStyle/>
          <a:p>
            <a:pPr algn="ctr">
              <a:lnSpc>
                <a:spcPts val="2639"/>
              </a:lnSpc>
            </a:pPr>
            <a:r>
              <a:rPr lang="en-US" sz="2199">
                <a:solidFill>
                  <a:srgbClr val="0E2A47"/>
                </a:solidFill>
                <a:latin typeface="Arimo Bold"/>
              </a:rPr>
              <a:t>Managing Projects </a:t>
            </a:r>
          </a:p>
          <a:p>
            <a:pPr algn="ctr">
              <a:lnSpc>
                <a:spcPts val="2639"/>
              </a:lnSpc>
            </a:pPr>
            <a:r>
              <a:rPr lang="en-US" sz="2199">
                <a:solidFill>
                  <a:srgbClr val="0E2A47"/>
                </a:solidFill>
                <a:latin typeface="Arimo Bold"/>
              </a:rPr>
              <a:t>Remotely</a:t>
            </a:r>
          </a:p>
        </p:txBody>
      </p:sp>
      <p:sp>
        <p:nvSpPr>
          <p:cNvPr id="14" name="TextBox 14"/>
          <p:cNvSpPr txBox="1"/>
          <p:nvPr/>
        </p:nvSpPr>
        <p:spPr>
          <a:xfrm>
            <a:off x="3350782" y="6867700"/>
            <a:ext cx="2917837" cy="685800"/>
          </a:xfrm>
          <a:prstGeom prst="rect">
            <a:avLst/>
          </a:prstGeom>
        </p:spPr>
        <p:txBody>
          <a:bodyPr lIns="0" tIns="0" rIns="0" bIns="0" rtlCol="0" anchor="t">
            <a:spAutoFit/>
          </a:bodyPr>
          <a:lstStyle/>
          <a:p>
            <a:pPr algn="ctr">
              <a:lnSpc>
                <a:spcPts val="2639"/>
              </a:lnSpc>
            </a:pPr>
            <a:r>
              <a:rPr lang="en-US" sz="2199">
                <a:solidFill>
                  <a:srgbClr val="0E2A47"/>
                </a:solidFill>
                <a:latin typeface="Arimo Bold"/>
              </a:rPr>
              <a:t>Collaborative Platforms</a:t>
            </a:r>
          </a:p>
        </p:txBody>
      </p:sp>
      <p:grpSp>
        <p:nvGrpSpPr>
          <p:cNvPr id="15" name="Group 15"/>
          <p:cNvGrpSpPr/>
          <p:nvPr/>
        </p:nvGrpSpPr>
        <p:grpSpPr>
          <a:xfrm>
            <a:off x="3876350" y="4220900"/>
            <a:ext cx="1866600" cy="1866600"/>
            <a:chOff x="0" y="0"/>
            <a:chExt cx="2488800" cy="2488800"/>
          </a:xfrm>
        </p:grpSpPr>
        <p:sp>
          <p:nvSpPr>
            <p:cNvPr id="16" name="Freeform 16"/>
            <p:cNvSpPr/>
            <p:nvPr/>
          </p:nvSpPr>
          <p:spPr>
            <a:xfrm>
              <a:off x="0" y="0"/>
              <a:ext cx="2488692" cy="2488692"/>
            </a:xfrm>
            <a:custGeom>
              <a:avLst/>
              <a:gdLst/>
              <a:ahLst/>
              <a:cxnLst/>
              <a:rect l="l" t="t" r="r" b="b"/>
              <a:pathLst>
                <a:path w="2488692" h="2488692">
                  <a:moveTo>
                    <a:pt x="0" y="1244346"/>
                  </a:moveTo>
                  <a:cubicBezTo>
                    <a:pt x="0" y="557149"/>
                    <a:pt x="557149" y="0"/>
                    <a:pt x="1244346" y="0"/>
                  </a:cubicBezTo>
                  <a:cubicBezTo>
                    <a:pt x="1931543" y="0"/>
                    <a:pt x="2488692" y="557149"/>
                    <a:pt x="2488692" y="1244346"/>
                  </a:cubicBezTo>
                  <a:cubicBezTo>
                    <a:pt x="2488692" y="1931543"/>
                    <a:pt x="1931543" y="2488692"/>
                    <a:pt x="1244346" y="2488692"/>
                  </a:cubicBezTo>
                  <a:cubicBezTo>
                    <a:pt x="557149" y="2488692"/>
                    <a:pt x="0" y="1931670"/>
                    <a:pt x="0" y="1244346"/>
                  </a:cubicBezTo>
                  <a:close/>
                </a:path>
              </a:pathLst>
            </a:custGeom>
            <a:solidFill>
              <a:srgbClr val="48FFD5"/>
            </a:solidFill>
          </p:spPr>
        </p:sp>
      </p:grpSp>
      <p:grpSp>
        <p:nvGrpSpPr>
          <p:cNvPr id="17" name="Group 17"/>
          <p:cNvGrpSpPr/>
          <p:nvPr/>
        </p:nvGrpSpPr>
        <p:grpSpPr>
          <a:xfrm>
            <a:off x="8210700" y="3497000"/>
            <a:ext cx="1866600" cy="1866600"/>
            <a:chOff x="0" y="0"/>
            <a:chExt cx="2488800" cy="2488800"/>
          </a:xfrm>
        </p:grpSpPr>
        <p:sp>
          <p:nvSpPr>
            <p:cNvPr id="18" name="Freeform 18"/>
            <p:cNvSpPr/>
            <p:nvPr/>
          </p:nvSpPr>
          <p:spPr>
            <a:xfrm>
              <a:off x="0" y="0"/>
              <a:ext cx="2488692" cy="2488692"/>
            </a:xfrm>
            <a:custGeom>
              <a:avLst/>
              <a:gdLst/>
              <a:ahLst/>
              <a:cxnLst/>
              <a:rect l="l" t="t" r="r" b="b"/>
              <a:pathLst>
                <a:path w="2488692" h="2488692">
                  <a:moveTo>
                    <a:pt x="0" y="1244346"/>
                  </a:moveTo>
                  <a:cubicBezTo>
                    <a:pt x="0" y="557149"/>
                    <a:pt x="557149" y="0"/>
                    <a:pt x="1244346" y="0"/>
                  </a:cubicBezTo>
                  <a:cubicBezTo>
                    <a:pt x="1931543" y="0"/>
                    <a:pt x="2488692" y="557149"/>
                    <a:pt x="2488692" y="1244346"/>
                  </a:cubicBezTo>
                  <a:cubicBezTo>
                    <a:pt x="2488692" y="1931543"/>
                    <a:pt x="1931543" y="2488692"/>
                    <a:pt x="1244346" y="2488692"/>
                  </a:cubicBezTo>
                  <a:cubicBezTo>
                    <a:pt x="557149" y="2488692"/>
                    <a:pt x="0" y="1931670"/>
                    <a:pt x="0" y="1244346"/>
                  </a:cubicBezTo>
                  <a:close/>
                </a:path>
              </a:pathLst>
            </a:custGeom>
            <a:solidFill>
              <a:srgbClr val="48FFD5"/>
            </a:solidFill>
          </p:spPr>
        </p:sp>
      </p:grpSp>
      <p:sp>
        <p:nvSpPr>
          <p:cNvPr id="19" name="Freeform 19"/>
          <p:cNvSpPr/>
          <p:nvPr/>
        </p:nvSpPr>
        <p:spPr>
          <a:xfrm>
            <a:off x="8684356" y="3933214"/>
            <a:ext cx="919284" cy="918926"/>
          </a:xfrm>
          <a:custGeom>
            <a:avLst/>
            <a:gdLst/>
            <a:ahLst/>
            <a:cxnLst/>
            <a:rect l="l" t="t" r="r" b="b"/>
            <a:pathLst>
              <a:path w="919284" h="918926">
                <a:moveTo>
                  <a:pt x="0" y="0"/>
                </a:moveTo>
                <a:lnTo>
                  <a:pt x="919284" y="0"/>
                </a:lnTo>
                <a:lnTo>
                  <a:pt x="919284" y="918926"/>
                </a:lnTo>
                <a:lnTo>
                  <a:pt x="0" y="9189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4436780" y="4609704"/>
            <a:ext cx="745766" cy="1087484"/>
          </a:xfrm>
          <a:custGeom>
            <a:avLst/>
            <a:gdLst/>
            <a:ahLst/>
            <a:cxnLst/>
            <a:rect l="l" t="t" r="r" b="b"/>
            <a:pathLst>
              <a:path w="745766" h="1087484">
                <a:moveTo>
                  <a:pt x="0" y="0"/>
                </a:moveTo>
                <a:lnTo>
                  <a:pt x="745766" y="0"/>
                </a:lnTo>
                <a:lnTo>
                  <a:pt x="745766" y="1087484"/>
                </a:lnTo>
                <a:lnTo>
                  <a:pt x="0" y="10874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AutoShape 21"/>
          <p:cNvSpPr/>
          <p:nvPr/>
        </p:nvSpPr>
        <p:spPr>
          <a:xfrm>
            <a:off x="613875" y="2664085"/>
            <a:ext cx="17060250" cy="19050"/>
          </a:xfrm>
          <a:prstGeom prst="line">
            <a:avLst/>
          </a:prstGeom>
          <a:ln w="9525" cap="rnd">
            <a:solidFill>
              <a:srgbClr val="48FFD5"/>
            </a:solidFill>
            <a:prstDash val="solid"/>
            <a:headEnd type="none" w="sm" len="sm"/>
            <a:tailEnd type="none" w="sm" len="sm"/>
          </a:ln>
        </p:spPr>
      </p:sp>
      <p:grpSp>
        <p:nvGrpSpPr>
          <p:cNvPr id="22" name="Group 22"/>
          <p:cNvGrpSpPr/>
          <p:nvPr/>
        </p:nvGrpSpPr>
        <p:grpSpPr>
          <a:xfrm>
            <a:off x="12545050" y="2856000"/>
            <a:ext cx="1866600" cy="1866600"/>
            <a:chOff x="0" y="0"/>
            <a:chExt cx="2488800" cy="2488800"/>
          </a:xfrm>
        </p:grpSpPr>
        <p:sp>
          <p:nvSpPr>
            <p:cNvPr id="23" name="Freeform 23"/>
            <p:cNvSpPr/>
            <p:nvPr/>
          </p:nvSpPr>
          <p:spPr>
            <a:xfrm>
              <a:off x="0" y="0"/>
              <a:ext cx="2488692" cy="2488692"/>
            </a:xfrm>
            <a:custGeom>
              <a:avLst/>
              <a:gdLst/>
              <a:ahLst/>
              <a:cxnLst/>
              <a:rect l="l" t="t" r="r" b="b"/>
              <a:pathLst>
                <a:path w="2488692" h="2488692">
                  <a:moveTo>
                    <a:pt x="0" y="1244346"/>
                  </a:moveTo>
                  <a:cubicBezTo>
                    <a:pt x="0" y="557149"/>
                    <a:pt x="557149" y="0"/>
                    <a:pt x="1244346" y="0"/>
                  </a:cubicBezTo>
                  <a:cubicBezTo>
                    <a:pt x="1931543" y="0"/>
                    <a:pt x="2488692" y="557149"/>
                    <a:pt x="2488692" y="1244346"/>
                  </a:cubicBezTo>
                  <a:cubicBezTo>
                    <a:pt x="2488692" y="1931543"/>
                    <a:pt x="1931543" y="2488692"/>
                    <a:pt x="1244346" y="2488692"/>
                  </a:cubicBezTo>
                  <a:cubicBezTo>
                    <a:pt x="557149" y="2488692"/>
                    <a:pt x="0" y="1931670"/>
                    <a:pt x="0" y="1244346"/>
                  </a:cubicBezTo>
                  <a:close/>
                </a:path>
              </a:pathLst>
            </a:custGeom>
            <a:solidFill>
              <a:srgbClr val="48FFD5"/>
            </a:solidFill>
          </p:spPr>
        </p:sp>
      </p:grpSp>
      <p:sp>
        <p:nvSpPr>
          <p:cNvPr id="24" name="Freeform 24"/>
          <p:cNvSpPr/>
          <p:nvPr/>
        </p:nvSpPr>
        <p:spPr>
          <a:xfrm>
            <a:off x="13005776" y="3314692"/>
            <a:ext cx="945066" cy="947704"/>
          </a:xfrm>
          <a:custGeom>
            <a:avLst/>
            <a:gdLst/>
            <a:ahLst/>
            <a:cxnLst/>
            <a:rect l="l" t="t" r="r" b="b"/>
            <a:pathLst>
              <a:path w="945066" h="947704">
                <a:moveTo>
                  <a:pt x="0" y="0"/>
                </a:moveTo>
                <a:lnTo>
                  <a:pt x="945066" y="0"/>
                </a:lnTo>
                <a:lnTo>
                  <a:pt x="945066" y="947704"/>
                </a:lnTo>
                <a:lnTo>
                  <a:pt x="0" y="94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E2622D0-7701-313F-5D50-B99A5B148998}"/>
              </a:ext>
            </a:extLst>
          </p:cNvPr>
          <p:cNvSpPr/>
          <p:nvPr/>
        </p:nvSpPr>
        <p:spPr>
          <a:xfrm>
            <a:off x="8426163" y="306010"/>
            <a:ext cx="1429242" cy="883272"/>
          </a:xfrm>
          <a:custGeom>
            <a:avLst/>
            <a:gdLst/>
            <a:ahLst/>
            <a:cxnLst/>
            <a:rect l="l" t="t" r="r" b="b"/>
            <a:pathLst>
              <a:path w="1429242" h="883272">
                <a:moveTo>
                  <a:pt x="0" y="0"/>
                </a:moveTo>
                <a:lnTo>
                  <a:pt x="1429242" y="0"/>
                </a:lnTo>
                <a:lnTo>
                  <a:pt x="1429242" y="883271"/>
                </a:lnTo>
                <a:lnTo>
                  <a:pt x="0" y="883271"/>
                </a:lnTo>
                <a:lnTo>
                  <a:pt x="0" y="0"/>
                </a:lnTo>
                <a:close/>
              </a:path>
            </a:pathLst>
          </a:custGeom>
          <a:blipFill>
            <a:blip r:embed="rId3"/>
            <a:stretch>
              <a:fillRect/>
            </a:stretch>
          </a:blipFill>
        </p:spPr>
      </p:sp>
      <p:sp>
        <p:nvSpPr>
          <p:cNvPr id="12" name="Freeform 2">
            <a:extLst>
              <a:ext uri="{FF2B5EF4-FFF2-40B4-BE49-F238E27FC236}">
                <a16:creationId xmlns:a16="http://schemas.microsoft.com/office/drawing/2014/main" id="{255B176B-6A46-4242-D080-817A595A3A4F}"/>
              </a:ext>
            </a:extLst>
          </p:cNvPr>
          <p:cNvSpPr/>
          <p:nvPr/>
        </p:nvSpPr>
        <p:spPr>
          <a:xfrm>
            <a:off x="8429379" y="308550"/>
            <a:ext cx="1435675" cy="1435675"/>
          </a:xfrm>
          <a:custGeom>
            <a:avLst/>
            <a:gdLst/>
            <a:ahLst/>
            <a:cxnLst/>
            <a:rect l="l" t="t" r="r" b="b"/>
            <a:pathLst>
              <a:path w="1435675" h="1435675">
                <a:moveTo>
                  <a:pt x="0" y="0"/>
                </a:moveTo>
                <a:lnTo>
                  <a:pt x="1435674" y="0"/>
                </a:lnTo>
                <a:lnTo>
                  <a:pt x="1435674" y="1435675"/>
                </a:lnTo>
                <a:lnTo>
                  <a:pt x="0" y="1435675"/>
                </a:lnTo>
                <a:lnTo>
                  <a:pt x="0" y="0"/>
                </a:lnTo>
                <a:close/>
              </a:path>
            </a:pathLst>
          </a:custGeom>
          <a:blipFill>
            <a:blip r:embed="rId4"/>
            <a:stretch>
              <a:fillRect/>
            </a:stretch>
          </a:blipFill>
        </p:spPr>
      </p:sp>
      <p:sp>
        <p:nvSpPr>
          <p:cNvPr id="13" name="TextBox 3">
            <a:extLst>
              <a:ext uri="{FF2B5EF4-FFF2-40B4-BE49-F238E27FC236}">
                <a16:creationId xmlns:a16="http://schemas.microsoft.com/office/drawing/2014/main" id="{B94AE88F-587C-3063-1C02-47D735055FCC}"/>
              </a:ext>
            </a:extLst>
          </p:cNvPr>
          <p:cNvSpPr txBox="1"/>
          <p:nvPr/>
        </p:nvSpPr>
        <p:spPr>
          <a:xfrm>
            <a:off x="4713616" y="1848503"/>
            <a:ext cx="8867201" cy="450772"/>
          </a:xfrm>
          <a:prstGeom prst="rect">
            <a:avLst/>
          </a:prstGeom>
        </p:spPr>
        <p:txBody>
          <a:bodyPr lIns="0" tIns="0" rIns="0" bIns="0" rtlCol="0" anchor="t">
            <a:spAutoFit/>
          </a:bodyPr>
          <a:lstStyle/>
          <a:p>
            <a:pPr algn="ctr">
              <a:lnSpc>
                <a:spcPts val="3474"/>
              </a:lnSpc>
              <a:spcBef>
                <a:spcPct val="0"/>
              </a:spcBef>
            </a:pPr>
            <a:r>
              <a:rPr lang="en-US" sz="2895" dirty="0">
                <a:solidFill>
                  <a:srgbClr val="FFFFFF"/>
                </a:solidFill>
                <a:latin typeface="Arimo Bold"/>
              </a:rPr>
              <a:t>Republique </a:t>
            </a:r>
            <a:r>
              <a:rPr lang="en-US" sz="2895" dirty="0" err="1">
                <a:solidFill>
                  <a:srgbClr val="FFFFFF"/>
                </a:solidFill>
                <a:latin typeface="Arimo Bold"/>
              </a:rPr>
              <a:t>Algerienne</a:t>
            </a:r>
            <a:r>
              <a:rPr lang="en-US" sz="2895" dirty="0">
                <a:solidFill>
                  <a:srgbClr val="FFFFFF"/>
                </a:solidFill>
                <a:latin typeface="Arimo Bold"/>
              </a:rPr>
              <a:t> </a:t>
            </a:r>
            <a:r>
              <a:rPr lang="en-US" sz="2895" dirty="0" err="1">
                <a:solidFill>
                  <a:srgbClr val="FFFFFF"/>
                </a:solidFill>
                <a:latin typeface="Arimo Bold"/>
              </a:rPr>
              <a:t>Democratique</a:t>
            </a:r>
            <a:r>
              <a:rPr lang="en-US" sz="2895" dirty="0">
                <a:solidFill>
                  <a:srgbClr val="FFFFFF"/>
                </a:solidFill>
                <a:latin typeface="Arimo Bold"/>
              </a:rPr>
              <a:t> et Populaire</a:t>
            </a:r>
            <a:r>
              <a:rPr lang="en-US" sz="2895" dirty="0">
                <a:solidFill>
                  <a:srgbClr val="FFFFFF"/>
                </a:solidFill>
                <a:latin typeface="Arimo"/>
              </a:rPr>
              <a:t> </a:t>
            </a:r>
          </a:p>
        </p:txBody>
      </p:sp>
      <p:sp>
        <p:nvSpPr>
          <p:cNvPr id="14" name="TextBox 4">
            <a:extLst>
              <a:ext uri="{FF2B5EF4-FFF2-40B4-BE49-F238E27FC236}">
                <a16:creationId xmlns:a16="http://schemas.microsoft.com/office/drawing/2014/main" id="{D5A9007E-AD93-7792-80D6-7325E0D02059}"/>
              </a:ext>
            </a:extLst>
          </p:cNvPr>
          <p:cNvSpPr txBox="1"/>
          <p:nvPr/>
        </p:nvSpPr>
        <p:spPr>
          <a:xfrm>
            <a:off x="5494416" y="2078651"/>
            <a:ext cx="7305600" cy="529496"/>
          </a:xfrm>
          <a:prstGeom prst="rect">
            <a:avLst/>
          </a:prstGeom>
        </p:spPr>
        <p:txBody>
          <a:bodyPr lIns="0" tIns="0" rIns="0" bIns="0" rtlCol="0" anchor="t">
            <a:spAutoFit/>
          </a:bodyPr>
          <a:lstStyle/>
          <a:p>
            <a:pPr algn="ctr">
              <a:lnSpc>
                <a:spcPts val="2084"/>
              </a:lnSpc>
              <a:spcBef>
                <a:spcPct val="0"/>
              </a:spcBef>
            </a:pPr>
            <a:endParaRPr dirty="0"/>
          </a:p>
          <a:p>
            <a:pPr algn="ctr">
              <a:lnSpc>
                <a:spcPts val="2084"/>
              </a:lnSpc>
              <a:spcBef>
                <a:spcPct val="0"/>
              </a:spcBef>
            </a:pPr>
            <a:r>
              <a:rPr lang="en-US" sz="1737" dirty="0">
                <a:solidFill>
                  <a:srgbClr val="FFFFFF"/>
                </a:solidFill>
                <a:latin typeface="Montserrat"/>
              </a:rPr>
              <a:t> </a:t>
            </a:r>
            <a:r>
              <a:rPr lang="en-US" sz="1737" dirty="0" err="1">
                <a:solidFill>
                  <a:srgbClr val="FFFFFF"/>
                </a:solidFill>
                <a:latin typeface="Montserrat"/>
              </a:rPr>
              <a:t>Universite</a:t>
            </a:r>
            <a:r>
              <a:rPr lang="en-US" sz="1737" dirty="0">
                <a:solidFill>
                  <a:srgbClr val="FFFFFF"/>
                </a:solidFill>
                <a:latin typeface="Montserrat"/>
              </a:rPr>
              <a:t> des Sciences et de </a:t>
            </a:r>
            <a:r>
              <a:rPr lang="en-US" sz="1737" dirty="0" err="1">
                <a:solidFill>
                  <a:srgbClr val="FFFFFF"/>
                </a:solidFill>
                <a:latin typeface="Montserrat"/>
              </a:rPr>
              <a:t>Ia</a:t>
            </a:r>
            <a:r>
              <a:rPr lang="en-US" sz="1737" dirty="0">
                <a:solidFill>
                  <a:srgbClr val="FFFFFF"/>
                </a:solidFill>
                <a:latin typeface="Montserrat"/>
              </a:rPr>
              <a:t> </a:t>
            </a:r>
            <a:r>
              <a:rPr lang="en-US" sz="1737" dirty="0" err="1">
                <a:solidFill>
                  <a:srgbClr val="FFFFFF"/>
                </a:solidFill>
                <a:latin typeface="Montserrat"/>
              </a:rPr>
              <a:t>Technologie</a:t>
            </a:r>
            <a:r>
              <a:rPr lang="en-US" sz="1737" dirty="0">
                <a:solidFill>
                  <a:srgbClr val="FFFFFF"/>
                </a:solidFill>
                <a:latin typeface="Montserrat"/>
              </a:rPr>
              <a:t> </a:t>
            </a:r>
            <a:r>
              <a:rPr lang="en-US" sz="1737" dirty="0" err="1">
                <a:solidFill>
                  <a:srgbClr val="FFFFFF"/>
                </a:solidFill>
                <a:latin typeface="Montserrat"/>
              </a:rPr>
              <a:t>Houari</a:t>
            </a:r>
            <a:r>
              <a:rPr lang="en-US" sz="1737" dirty="0">
                <a:solidFill>
                  <a:srgbClr val="FFFFFF"/>
                </a:solidFill>
                <a:latin typeface="Montserrat"/>
              </a:rPr>
              <a:t> Boumediene </a:t>
            </a:r>
          </a:p>
        </p:txBody>
      </p:sp>
      <p:sp>
        <p:nvSpPr>
          <p:cNvPr id="15" name="TextBox 5">
            <a:extLst>
              <a:ext uri="{FF2B5EF4-FFF2-40B4-BE49-F238E27FC236}">
                <a16:creationId xmlns:a16="http://schemas.microsoft.com/office/drawing/2014/main" id="{1780F88A-30F7-CE53-C5BB-6D101F5EFB68}"/>
              </a:ext>
            </a:extLst>
          </p:cNvPr>
          <p:cNvSpPr txBox="1"/>
          <p:nvPr/>
        </p:nvSpPr>
        <p:spPr>
          <a:xfrm>
            <a:off x="1119551" y="3237527"/>
            <a:ext cx="16055330" cy="3320520"/>
          </a:xfrm>
          <a:prstGeom prst="rect">
            <a:avLst/>
          </a:prstGeom>
        </p:spPr>
        <p:txBody>
          <a:bodyPr lIns="0" tIns="0" rIns="0" bIns="0" rtlCol="0" anchor="t">
            <a:spAutoFit/>
          </a:bodyPr>
          <a:lstStyle/>
          <a:p>
            <a:pPr algn="ctr">
              <a:lnSpc>
                <a:spcPts val="8680"/>
              </a:lnSpc>
            </a:pPr>
            <a:endParaRPr dirty="0"/>
          </a:p>
          <a:p>
            <a:pPr algn="ctr">
              <a:lnSpc>
                <a:spcPts val="8680"/>
              </a:lnSpc>
            </a:pPr>
            <a:r>
              <a:rPr lang="en-US" sz="7233" dirty="0">
                <a:solidFill>
                  <a:srgbClr val="42FFB7"/>
                </a:solidFill>
                <a:latin typeface="Arimo Bold"/>
              </a:rPr>
              <a:t>REVOLUTIONIZING CONNECTIVITY</a:t>
            </a:r>
          </a:p>
          <a:p>
            <a:pPr algn="ctr">
              <a:lnSpc>
                <a:spcPts val="8680"/>
              </a:lnSpc>
            </a:pPr>
            <a:endParaRPr lang="en-US" sz="7233" dirty="0">
              <a:solidFill>
                <a:srgbClr val="42FFB7"/>
              </a:solidFill>
              <a:latin typeface="Arimo Bold"/>
            </a:endParaRPr>
          </a:p>
        </p:txBody>
      </p:sp>
      <p:sp>
        <p:nvSpPr>
          <p:cNvPr id="16" name="TextBox 6">
            <a:extLst>
              <a:ext uri="{FF2B5EF4-FFF2-40B4-BE49-F238E27FC236}">
                <a16:creationId xmlns:a16="http://schemas.microsoft.com/office/drawing/2014/main" id="{A453BDFA-3941-E2E1-0FAC-FCB0B409730B}"/>
              </a:ext>
            </a:extLst>
          </p:cNvPr>
          <p:cNvSpPr txBox="1"/>
          <p:nvPr/>
        </p:nvSpPr>
        <p:spPr>
          <a:xfrm>
            <a:off x="321696" y="5564583"/>
            <a:ext cx="17651041" cy="1461395"/>
          </a:xfrm>
          <a:prstGeom prst="rect">
            <a:avLst/>
          </a:prstGeom>
        </p:spPr>
        <p:txBody>
          <a:bodyPr lIns="0" tIns="0" rIns="0" bIns="0" rtlCol="0" anchor="t">
            <a:spAutoFit/>
          </a:bodyPr>
          <a:lstStyle/>
          <a:p>
            <a:pPr algn="ctr">
              <a:lnSpc>
                <a:spcPts val="5791"/>
              </a:lnSpc>
              <a:spcBef>
                <a:spcPct val="0"/>
              </a:spcBef>
            </a:pPr>
            <a:r>
              <a:rPr lang="en-US" sz="4825">
                <a:solidFill>
                  <a:srgbClr val="FFFFFF"/>
                </a:solidFill>
                <a:latin typeface="Montserrat"/>
              </a:rPr>
              <a:t>An In-Depth Exploration of Information and Communication Technologies (TIC)</a:t>
            </a:r>
          </a:p>
        </p:txBody>
      </p:sp>
      <p:sp>
        <p:nvSpPr>
          <p:cNvPr id="17" name="TextBox 7">
            <a:extLst>
              <a:ext uri="{FF2B5EF4-FFF2-40B4-BE49-F238E27FC236}">
                <a16:creationId xmlns:a16="http://schemas.microsoft.com/office/drawing/2014/main" id="{FA96194B-B851-C389-26A5-1FBC3405068A}"/>
              </a:ext>
            </a:extLst>
          </p:cNvPr>
          <p:cNvSpPr txBox="1"/>
          <p:nvPr/>
        </p:nvSpPr>
        <p:spPr>
          <a:xfrm>
            <a:off x="829863" y="9399303"/>
            <a:ext cx="5087219" cy="409575"/>
          </a:xfrm>
          <a:prstGeom prst="rect">
            <a:avLst/>
          </a:prstGeom>
        </p:spPr>
        <p:txBody>
          <a:bodyPr lIns="0" tIns="0" rIns="0" bIns="0" rtlCol="0" anchor="t">
            <a:spAutoFit/>
          </a:bodyPr>
          <a:lstStyle/>
          <a:p>
            <a:pPr algn="ctr">
              <a:lnSpc>
                <a:spcPts val="3203"/>
              </a:lnSpc>
              <a:spcBef>
                <a:spcPct val="0"/>
              </a:spcBef>
            </a:pPr>
            <a:r>
              <a:rPr lang="en-US" sz="2669">
                <a:solidFill>
                  <a:srgbClr val="FFFFFF"/>
                </a:solidFill>
                <a:latin typeface="Montserrat"/>
              </a:rPr>
              <a:t>FACULTE D'INFORMATIQUE</a:t>
            </a:r>
          </a:p>
        </p:txBody>
      </p:sp>
      <p:sp>
        <p:nvSpPr>
          <p:cNvPr id="18" name="TextBox 8">
            <a:extLst>
              <a:ext uri="{FF2B5EF4-FFF2-40B4-BE49-F238E27FC236}">
                <a16:creationId xmlns:a16="http://schemas.microsoft.com/office/drawing/2014/main" id="{D8761001-AA0F-8C3C-517C-7E26CC165EAC}"/>
              </a:ext>
            </a:extLst>
          </p:cNvPr>
          <p:cNvSpPr txBox="1"/>
          <p:nvPr/>
        </p:nvSpPr>
        <p:spPr>
          <a:xfrm>
            <a:off x="11782048" y="9449491"/>
            <a:ext cx="5480468" cy="361950"/>
          </a:xfrm>
          <a:prstGeom prst="rect">
            <a:avLst/>
          </a:prstGeom>
        </p:spPr>
        <p:txBody>
          <a:bodyPr lIns="0" tIns="0" rIns="0" bIns="0" rtlCol="0" anchor="t">
            <a:spAutoFit/>
          </a:bodyPr>
          <a:lstStyle/>
          <a:p>
            <a:pPr algn="ctr">
              <a:lnSpc>
                <a:spcPts val="2843"/>
              </a:lnSpc>
              <a:spcBef>
                <a:spcPct val="0"/>
              </a:spcBef>
            </a:pPr>
            <a:r>
              <a:rPr lang="en-US" sz="2369">
                <a:solidFill>
                  <a:srgbClr val="FFFFFF"/>
                </a:solidFill>
                <a:latin typeface="Montserrat"/>
              </a:rPr>
              <a:t>L1 ING INFORMATIQUE SECTION C </a:t>
            </a:r>
          </a:p>
        </p:txBody>
      </p:sp>
    </p:spTree>
    <p:extLst>
      <p:ext uri="{BB962C8B-B14F-4D97-AF65-F5344CB8AC3E}">
        <p14:creationId xmlns:p14="http://schemas.microsoft.com/office/powerpoint/2010/main" val="1286741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5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750"/>
                                        <p:tgtEl>
                                          <p:spTgt spid="15"/>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TextBox 2"/>
          <p:cNvSpPr txBox="1"/>
          <p:nvPr/>
        </p:nvSpPr>
        <p:spPr>
          <a:xfrm>
            <a:off x="714825" y="1115475"/>
            <a:ext cx="16858350" cy="942975"/>
          </a:xfrm>
          <a:prstGeom prst="rect">
            <a:avLst/>
          </a:prstGeom>
        </p:spPr>
        <p:txBody>
          <a:bodyPr lIns="0" tIns="0" rIns="0" bIns="0" rtlCol="0" anchor="t">
            <a:spAutoFit/>
          </a:bodyPr>
          <a:lstStyle/>
          <a:p>
            <a:pPr algn="ctr">
              <a:lnSpc>
                <a:spcPts val="7200"/>
              </a:lnSpc>
            </a:pPr>
            <a:r>
              <a:rPr lang="en-US" sz="6000">
                <a:solidFill>
                  <a:srgbClr val="FFFFFF"/>
                </a:solidFill>
                <a:latin typeface="Arimo"/>
              </a:rPr>
              <a:t> Using TIC tools in Project management:</a:t>
            </a:r>
          </a:p>
        </p:txBody>
      </p:sp>
      <p:grpSp>
        <p:nvGrpSpPr>
          <p:cNvPr id="3" name="Group 3"/>
          <p:cNvGrpSpPr/>
          <p:nvPr/>
        </p:nvGrpSpPr>
        <p:grpSpPr>
          <a:xfrm>
            <a:off x="8692870" y="8292010"/>
            <a:ext cx="428974" cy="385556"/>
            <a:chOff x="0" y="0"/>
            <a:chExt cx="571965" cy="514075"/>
          </a:xfrm>
        </p:grpSpPr>
        <p:sp>
          <p:nvSpPr>
            <p:cNvPr id="4" name="Freeform 4"/>
            <p:cNvSpPr/>
            <p:nvPr/>
          </p:nvSpPr>
          <p:spPr>
            <a:xfrm>
              <a:off x="0" y="0"/>
              <a:ext cx="571881" cy="513969"/>
            </a:xfrm>
            <a:custGeom>
              <a:avLst/>
              <a:gdLst/>
              <a:ahLst/>
              <a:cxnLst/>
              <a:rect l="l" t="t" r="r" b="b"/>
              <a:pathLst>
                <a:path w="571881" h="513969">
                  <a:moveTo>
                    <a:pt x="285750" y="0"/>
                  </a:moveTo>
                  <a:cubicBezTo>
                    <a:pt x="172720" y="0"/>
                    <a:pt x="68961" y="75184"/>
                    <a:pt x="37592" y="189484"/>
                  </a:cubicBezTo>
                  <a:cubicBezTo>
                    <a:pt x="0" y="326771"/>
                    <a:pt x="80772" y="468249"/>
                    <a:pt x="217932" y="504825"/>
                  </a:cubicBezTo>
                  <a:cubicBezTo>
                    <a:pt x="240665" y="511048"/>
                    <a:pt x="263652" y="513969"/>
                    <a:pt x="286131" y="513969"/>
                  </a:cubicBezTo>
                  <a:cubicBezTo>
                    <a:pt x="399161" y="513969"/>
                    <a:pt x="502920" y="439039"/>
                    <a:pt x="534289" y="325501"/>
                  </a:cubicBezTo>
                  <a:cubicBezTo>
                    <a:pt x="571881" y="188341"/>
                    <a:pt x="491109" y="46736"/>
                    <a:pt x="353949" y="9144"/>
                  </a:cubicBezTo>
                  <a:cubicBezTo>
                    <a:pt x="331216" y="3048"/>
                    <a:pt x="308356" y="0"/>
                    <a:pt x="285750" y="0"/>
                  </a:cubicBezTo>
                  <a:close/>
                </a:path>
              </a:pathLst>
            </a:custGeom>
            <a:solidFill>
              <a:srgbClr val="48FFD5"/>
            </a:solidFill>
          </p:spPr>
        </p:sp>
      </p:grpSp>
      <p:sp>
        <p:nvSpPr>
          <p:cNvPr id="5" name="Freeform 5"/>
          <p:cNvSpPr/>
          <p:nvPr/>
        </p:nvSpPr>
        <p:spPr>
          <a:xfrm>
            <a:off x="8786364" y="8364214"/>
            <a:ext cx="241986" cy="241152"/>
          </a:xfrm>
          <a:custGeom>
            <a:avLst/>
            <a:gdLst/>
            <a:ahLst/>
            <a:cxnLst/>
            <a:rect l="l" t="t" r="r" b="b"/>
            <a:pathLst>
              <a:path w="241986" h="241152">
                <a:moveTo>
                  <a:pt x="0" y="0"/>
                </a:moveTo>
                <a:lnTo>
                  <a:pt x="241986" y="0"/>
                </a:lnTo>
                <a:lnTo>
                  <a:pt x="241986" y="241152"/>
                </a:lnTo>
                <a:lnTo>
                  <a:pt x="0" y="241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906902" y="8348710"/>
            <a:ext cx="40" cy="136078"/>
            <a:chOff x="0" y="0"/>
            <a:chExt cx="53" cy="181437"/>
          </a:xfrm>
        </p:grpSpPr>
        <p:sp>
          <p:nvSpPr>
            <p:cNvPr id="7" name="Freeform 7"/>
            <p:cNvSpPr/>
            <p:nvPr/>
          </p:nvSpPr>
          <p:spPr>
            <a:xfrm>
              <a:off x="0" y="0"/>
              <a:ext cx="0" cy="181483"/>
            </a:xfrm>
            <a:custGeom>
              <a:avLst/>
              <a:gdLst/>
              <a:ahLst/>
              <a:cxnLst/>
              <a:rect l="l" t="t" r="r" b="b"/>
              <a:pathLst>
                <a:path h="181483">
                  <a:moveTo>
                    <a:pt x="0" y="0"/>
                  </a:moveTo>
                  <a:lnTo>
                    <a:pt x="0" y="181483"/>
                  </a:lnTo>
                </a:path>
              </a:pathLst>
            </a:custGeom>
            <a:solidFill>
              <a:srgbClr val="FFFFFF"/>
            </a:solidFill>
          </p:spPr>
        </p:sp>
      </p:grpSp>
      <p:grpSp>
        <p:nvGrpSpPr>
          <p:cNvPr id="8" name="Group 8"/>
          <p:cNvGrpSpPr/>
          <p:nvPr/>
        </p:nvGrpSpPr>
        <p:grpSpPr>
          <a:xfrm>
            <a:off x="8887027" y="8328835"/>
            <a:ext cx="39790" cy="175828"/>
            <a:chOff x="0" y="0"/>
            <a:chExt cx="53053" cy="234437"/>
          </a:xfrm>
        </p:grpSpPr>
        <p:sp>
          <p:nvSpPr>
            <p:cNvPr id="9" name="Freeform 9"/>
            <p:cNvSpPr/>
            <p:nvPr/>
          </p:nvSpPr>
          <p:spPr>
            <a:xfrm>
              <a:off x="26543" y="26543"/>
              <a:ext cx="0" cy="181356"/>
            </a:xfrm>
            <a:custGeom>
              <a:avLst/>
              <a:gdLst/>
              <a:ahLst/>
              <a:cxnLst/>
              <a:rect l="l" t="t" r="r" b="b"/>
              <a:pathLst>
                <a:path h="181356">
                  <a:moveTo>
                    <a:pt x="0" y="0"/>
                  </a:moveTo>
                  <a:lnTo>
                    <a:pt x="0" y="181356"/>
                  </a:lnTo>
                </a:path>
              </a:pathLst>
            </a:custGeom>
            <a:solidFill>
              <a:srgbClr val="000000">
                <a:alpha val="0"/>
              </a:srgbClr>
            </a:solidFill>
          </p:spPr>
        </p:sp>
        <p:sp>
          <p:nvSpPr>
            <p:cNvPr id="10" name="Freeform 10"/>
            <p:cNvSpPr/>
            <p:nvPr/>
          </p:nvSpPr>
          <p:spPr>
            <a:xfrm>
              <a:off x="0" y="0"/>
              <a:ext cx="53086" cy="234442"/>
            </a:xfrm>
            <a:custGeom>
              <a:avLst/>
              <a:gdLst/>
              <a:ahLst/>
              <a:cxnLst/>
              <a:rect l="l" t="t" r="r" b="b"/>
              <a:pathLst>
                <a:path w="53086" h="234442">
                  <a:moveTo>
                    <a:pt x="53086" y="26543"/>
                  </a:moveTo>
                  <a:lnTo>
                    <a:pt x="53086" y="207899"/>
                  </a:lnTo>
                  <a:cubicBezTo>
                    <a:pt x="53086" y="222504"/>
                    <a:pt x="41275" y="234442"/>
                    <a:pt x="26543" y="234442"/>
                  </a:cubicBezTo>
                  <a:cubicBezTo>
                    <a:pt x="11811" y="234442"/>
                    <a:pt x="0" y="222631"/>
                    <a:pt x="0" y="207899"/>
                  </a:cubicBezTo>
                  <a:lnTo>
                    <a:pt x="0" y="26543"/>
                  </a:lnTo>
                  <a:cubicBezTo>
                    <a:pt x="0" y="11811"/>
                    <a:pt x="11938" y="0"/>
                    <a:pt x="26543" y="0"/>
                  </a:cubicBezTo>
                  <a:cubicBezTo>
                    <a:pt x="41148" y="0"/>
                    <a:pt x="53086" y="11811"/>
                    <a:pt x="53086" y="26543"/>
                  </a:cubicBezTo>
                  <a:close/>
                </a:path>
              </a:pathLst>
            </a:custGeom>
            <a:solidFill>
              <a:srgbClr val="0E2A47"/>
            </a:solidFill>
          </p:spPr>
        </p:sp>
      </p:grpSp>
      <p:grpSp>
        <p:nvGrpSpPr>
          <p:cNvPr id="11" name="Group 11"/>
          <p:cNvGrpSpPr/>
          <p:nvPr/>
        </p:nvGrpSpPr>
        <p:grpSpPr>
          <a:xfrm>
            <a:off x="6220205" y="5807169"/>
            <a:ext cx="2716118" cy="2468900"/>
            <a:chOff x="0" y="0"/>
            <a:chExt cx="3621491" cy="3291867"/>
          </a:xfrm>
        </p:grpSpPr>
        <p:sp>
          <p:nvSpPr>
            <p:cNvPr id="12" name="Freeform 12"/>
            <p:cNvSpPr/>
            <p:nvPr/>
          </p:nvSpPr>
          <p:spPr>
            <a:xfrm>
              <a:off x="38100" y="38100"/>
              <a:ext cx="3545332" cy="3215640"/>
            </a:xfrm>
            <a:custGeom>
              <a:avLst/>
              <a:gdLst/>
              <a:ahLst/>
              <a:cxnLst/>
              <a:rect l="l" t="t" r="r" b="b"/>
              <a:pathLst>
                <a:path w="3545332" h="3215640">
                  <a:moveTo>
                    <a:pt x="0" y="0"/>
                  </a:moveTo>
                  <a:lnTo>
                    <a:pt x="0" y="407162"/>
                  </a:lnTo>
                  <a:cubicBezTo>
                    <a:pt x="0" y="626110"/>
                    <a:pt x="178054" y="805307"/>
                    <a:pt x="398272" y="805307"/>
                  </a:cubicBezTo>
                  <a:lnTo>
                    <a:pt x="2887091" y="805307"/>
                  </a:lnTo>
                  <a:cubicBezTo>
                    <a:pt x="3249930" y="805307"/>
                    <a:pt x="3545332" y="1099566"/>
                    <a:pt x="3545332" y="1463548"/>
                  </a:cubicBezTo>
                  <a:lnTo>
                    <a:pt x="3545332" y="3215640"/>
                  </a:lnTo>
                </a:path>
              </a:pathLst>
            </a:custGeom>
            <a:solidFill>
              <a:srgbClr val="000000">
                <a:alpha val="0"/>
              </a:srgbClr>
            </a:solidFill>
          </p:spPr>
        </p:sp>
        <p:sp>
          <p:nvSpPr>
            <p:cNvPr id="13" name="Freeform 13"/>
            <p:cNvSpPr/>
            <p:nvPr/>
          </p:nvSpPr>
          <p:spPr>
            <a:xfrm>
              <a:off x="0" y="0"/>
              <a:ext cx="3621532" cy="3291840"/>
            </a:xfrm>
            <a:custGeom>
              <a:avLst/>
              <a:gdLst/>
              <a:ahLst/>
              <a:cxnLst/>
              <a:rect l="l" t="t" r="r" b="b"/>
              <a:pathLst>
                <a:path w="3621532" h="3291840">
                  <a:moveTo>
                    <a:pt x="76200" y="38100"/>
                  </a:moveTo>
                  <a:lnTo>
                    <a:pt x="76200" y="445262"/>
                  </a:lnTo>
                  <a:lnTo>
                    <a:pt x="38100" y="445262"/>
                  </a:lnTo>
                  <a:lnTo>
                    <a:pt x="76200" y="445262"/>
                  </a:lnTo>
                  <a:cubicBezTo>
                    <a:pt x="76200" y="643255"/>
                    <a:pt x="237363" y="805307"/>
                    <a:pt x="436372" y="805307"/>
                  </a:cubicBezTo>
                  <a:lnTo>
                    <a:pt x="436372" y="843407"/>
                  </a:lnTo>
                  <a:lnTo>
                    <a:pt x="436372" y="805307"/>
                  </a:lnTo>
                  <a:lnTo>
                    <a:pt x="2925191" y="805307"/>
                  </a:lnTo>
                  <a:lnTo>
                    <a:pt x="2925191" y="843407"/>
                  </a:lnTo>
                  <a:lnTo>
                    <a:pt x="2925191" y="805307"/>
                  </a:lnTo>
                  <a:cubicBezTo>
                    <a:pt x="3308985" y="805307"/>
                    <a:pt x="3621532" y="1116584"/>
                    <a:pt x="3621532" y="1501648"/>
                  </a:cubicBezTo>
                  <a:lnTo>
                    <a:pt x="3583432" y="1501648"/>
                  </a:lnTo>
                  <a:lnTo>
                    <a:pt x="3621532" y="1501648"/>
                  </a:lnTo>
                  <a:lnTo>
                    <a:pt x="3621532" y="3253740"/>
                  </a:lnTo>
                  <a:cubicBezTo>
                    <a:pt x="3621532" y="3274822"/>
                    <a:pt x="3604514" y="3291840"/>
                    <a:pt x="3583432" y="3291840"/>
                  </a:cubicBezTo>
                  <a:cubicBezTo>
                    <a:pt x="3562350" y="3291840"/>
                    <a:pt x="3545332" y="3274822"/>
                    <a:pt x="3545332" y="3253740"/>
                  </a:cubicBezTo>
                  <a:lnTo>
                    <a:pt x="3545332" y="1501648"/>
                  </a:lnTo>
                  <a:cubicBezTo>
                    <a:pt x="3545332" y="1158748"/>
                    <a:pt x="3267075" y="881507"/>
                    <a:pt x="2925191" y="881507"/>
                  </a:cubicBezTo>
                  <a:lnTo>
                    <a:pt x="436372" y="881507"/>
                  </a:lnTo>
                  <a:cubicBezTo>
                    <a:pt x="195072" y="881507"/>
                    <a:pt x="0" y="685165"/>
                    <a:pt x="0" y="445262"/>
                  </a:cubicBezTo>
                  <a:lnTo>
                    <a:pt x="0" y="38100"/>
                  </a:lnTo>
                  <a:cubicBezTo>
                    <a:pt x="0" y="17145"/>
                    <a:pt x="17145" y="0"/>
                    <a:pt x="38100" y="0"/>
                  </a:cubicBezTo>
                  <a:cubicBezTo>
                    <a:pt x="59055" y="0"/>
                    <a:pt x="76200" y="17145"/>
                    <a:pt x="76200" y="38100"/>
                  </a:cubicBezTo>
                  <a:close/>
                </a:path>
              </a:pathLst>
            </a:custGeom>
            <a:solidFill>
              <a:srgbClr val="FFFFFF"/>
            </a:solidFill>
          </p:spPr>
        </p:sp>
      </p:grpSp>
      <p:sp>
        <p:nvSpPr>
          <p:cNvPr id="14" name="Freeform 14"/>
          <p:cNvSpPr/>
          <p:nvPr/>
        </p:nvSpPr>
        <p:spPr>
          <a:xfrm>
            <a:off x="5834445" y="4641525"/>
            <a:ext cx="3858514" cy="2960046"/>
          </a:xfrm>
          <a:custGeom>
            <a:avLst/>
            <a:gdLst/>
            <a:ahLst/>
            <a:cxnLst/>
            <a:rect l="l" t="t" r="r" b="b"/>
            <a:pathLst>
              <a:path w="3858514" h="2960046">
                <a:moveTo>
                  <a:pt x="0" y="0"/>
                </a:moveTo>
                <a:lnTo>
                  <a:pt x="3858514" y="0"/>
                </a:lnTo>
                <a:lnTo>
                  <a:pt x="3858514" y="2960046"/>
                </a:lnTo>
                <a:lnTo>
                  <a:pt x="0" y="296004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5" name="Freeform 15"/>
          <p:cNvSpPr/>
          <p:nvPr/>
        </p:nvSpPr>
        <p:spPr>
          <a:xfrm>
            <a:off x="7567129" y="4965111"/>
            <a:ext cx="3922390" cy="2053250"/>
          </a:xfrm>
          <a:custGeom>
            <a:avLst/>
            <a:gdLst/>
            <a:ahLst/>
            <a:cxnLst/>
            <a:rect l="l" t="t" r="r" b="b"/>
            <a:pathLst>
              <a:path w="3922390" h="2053250">
                <a:moveTo>
                  <a:pt x="0" y="0"/>
                </a:moveTo>
                <a:lnTo>
                  <a:pt x="3922390" y="0"/>
                </a:lnTo>
                <a:lnTo>
                  <a:pt x="3922390" y="2053250"/>
                </a:lnTo>
                <a:lnTo>
                  <a:pt x="0" y="20532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a:off x="5349919" y="3896531"/>
            <a:ext cx="1716424" cy="1254342"/>
            <a:chOff x="0" y="0"/>
            <a:chExt cx="2288565" cy="1672456"/>
          </a:xfrm>
        </p:grpSpPr>
        <p:sp>
          <p:nvSpPr>
            <p:cNvPr id="17" name="Freeform 17"/>
            <p:cNvSpPr/>
            <p:nvPr/>
          </p:nvSpPr>
          <p:spPr>
            <a:xfrm>
              <a:off x="38100" y="38100"/>
              <a:ext cx="2212340" cy="1596263"/>
            </a:xfrm>
            <a:custGeom>
              <a:avLst/>
              <a:gdLst/>
              <a:ahLst/>
              <a:cxnLst/>
              <a:rect l="l" t="t" r="r" b="b"/>
              <a:pathLst>
                <a:path w="2212340" h="1596263">
                  <a:moveTo>
                    <a:pt x="0" y="973455"/>
                  </a:moveTo>
                  <a:lnTo>
                    <a:pt x="0" y="1264412"/>
                  </a:lnTo>
                  <a:cubicBezTo>
                    <a:pt x="0" y="1449070"/>
                    <a:pt x="149352" y="1596263"/>
                    <a:pt x="331851" y="1596263"/>
                  </a:cubicBezTo>
                  <a:lnTo>
                    <a:pt x="1755521" y="1596263"/>
                  </a:lnTo>
                  <a:cubicBezTo>
                    <a:pt x="2007743" y="1596263"/>
                    <a:pt x="2212340" y="1391666"/>
                    <a:pt x="2212340" y="1140587"/>
                  </a:cubicBezTo>
                  <a:lnTo>
                    <a:pt x="2212340" y="0"/>
                  </a:lnTo>
                </a:path>
              </a:pathLst>
            </a:custGeom>
            <a:solidFill>
              <a:srgbClr val="000000">
                <a:alpha val="0"/>
              </a:srgbClr>
            </a:solidFill>
          </p:spPr>
        </p:sp>
        <p:sp>
          <p:nvSpPr>
            <p:cNvPr id="18" name="Freeform 18"/>
            <p:cNvSpPr/>
            <p:nvPr/>
          </p:nvSpPr>
          <p:spPr>
            <a:xfrm>
              <a:off x="0" y="0"/>
              <a:ext cx="2288540" cy="1672463"/>
            </a:xfrm>
            <a:custGeom>
              <a:avLst/>
              <a:gdLst/>
              <a:ahLst/>
              <a:cxnLst/>
              <a:rect l="l" t="t" r="r" b="b"/>
              <a:pathLst>
                <a:path w="2288540" h="1672463">
                  <a:moveTo>
                    <a:pt x="76200" y="1011555"/>
                  </a:moveTo>
                  <a:lnTo>
                    <a:pt x="76200" y="1302512"/>
                  </a:lnTo>
                  <a:lnTo>
                    <a:pt x="38100" y="1302512"/>
                  </a:lnTo>
                  <a:lnTo>
                    <a:pt x="76200" y="1302512"/>
                  </a:lnTo>
                  <a:cubicBezTo>
                    <a:pt x="76200" y="1465961"/>
                    <a:pt x="208280" y="1596263"/>
                    <a:pt x="369951" y="1596263"/>
                  </a:cubicBezTo>
                  <a:lnTo>
                    <a:pt x="369951" y="1634363"/>
                  </a:lnTo>
                  <a:lnTo>
                    <a:pt x="369951" y="1596263"/>
                  </a:lnTo>
                  <a:lnTo>
                    <a:pt x="1793621" y="1596263"/>
                  </a:lnTo>
                  <a:lnTo>
                    <a:pt x="1793621" y="1634363"/>
                  </a:lnTo>
                  <a:lnTo>
                    <a:pt x="1793621" y="1596263"/>
                  </a:lnTo>
                  <a:cubicBezTo>
                    <a:pt x="2024761" y="1596263"/>
                    <a:pt x="2212340" y="1408557"/>
                    <a:pt x="2212340" y="1178687"/>
                  </a:cubicBezTo>
                  <a:lnTo>
                    <a:pt x="2250440" y="1178687"/>
                  </a:lnTo>
                  <a:lnTo>
                    <a:pt x="2212340" y="1178687"/>
                  </a:lnTo>
                  <a:lnTo>
                    <a:pt x="2212340" y="38100"/>
                  </a:lnTo>
                  <a:cubicBezTo>
                    <a:pt x="2212340" y="17018"/>
                    <a:pt x="2229358" y="0"/>
                    <a:pt x="2250440" y="0"/>
                  </a:cubicBezTo>
                  <a:cubicBezTo>
                    <a:pt x="2271522" y="0"/>
                    <a:pt x="2288540" y="17018"/>
                    <a:pt x="2288540" y="38100"/>
                  </a:cubicBezTo>
                  <a:lnTo>
                    <a:pt x="2288540" y="1178560"/>
                  </a:lnTo>
                  <a:cubicBezTo>
                    <a:pt x="2288540" y="1450721"/>
                    <a:pt x="2066798" y="1672336"/>
                    <a:pt x="1793621" y="1672336"/>
                  </a:cubicBezTo>
                  <a:lnTo>
                    <a:pt x="369951" y="1672336"/>
                  </a:lnTo>
                  <a:cubicBezTo>
                    <a:pt x="166624" y="1672463"/>
                    <a:pt x="0" y="1508379"/>
                    <a:pt x="0" y="1302512"/>
                  </a:cubicBezTo>
                  <a:lnTo>
                    <a:pt x="0" y="1011555"/>
                  </a:lnTo>
                  <a:cubicBezTo>
                    <a:pt x="0" y="990473"/>
                    <a:pt x="17018" y="973455"/>
                    <a:pt x="38100" y="973455"/>
                  </a:cubicBezTo>
                  <a:cubicBezTo>
                    <a:pt x="59182" y="973455"/>
                    <a:pt x="76200" y="990473"/>
                    <a:pt x="76200" y="1011555"/>
                  </a:cubicBezTo>
                  <a:close/>
                </a:path>
              </a:pathLst>
            </a:custGeom>
            <a:solidFill>
              <a:srgbClr val="FFFFFF"/>
            </a:solidFill>
          </p:spPr>
        </p:sp>
      </p:grpSp>
      <p:grpSp>
        <p:nvGrpSpPr>
          <p:cNvPr id="19" name="Group 19"/>
          <p:cNvGrpSpPr/>
          <p:nvPr/>
        </p:nvGrpSpPr>
        <p:grpSpPr>
          <a:xfrm>
            <a:off x="8879159" y="7161945"/>
            <a:ext cx="3323438" cy="700154"/>
            <a:chOff x="0" y="0"/>
            <a:chExt cx="4431251" cy="933539"/>
          </a:xfrm>
        </p:grpSpPr>
        <p:sp>
          <p:nvSpPr>
            <p:cNvPr id="20" name="Freeform 20"/>
            <p:cNvSpPr/>
            <p:nvPr/>
          </p:nvSpPr>
          <p:spPr>
            <a:xfrm>
              <a:off x="38100" y="38100"/>
              <a:ext cx="4354957" cy="857377"/>
            </a:xfrm>
            <a:custGeom>
              <a:avLst/>
              <a:gdLst/>
              <a:ahLst/>
              <a:cxnLst/>
              <a:rect l="l" t="t" r="r" b="b"/>
              <a:pathLst>
                <a:path w="4354957" h="857377">
                  <a:moveTo>
                    <a:pt x="0" y="857377"/>
                  </a:moveTo>
                  <a:lnTo>
                    <a:pt x="3775329" y="857377"/>
                  </a:lnTo>
                  <a:cubicBezTo>
                    <a:pt x="4094988" y="857377"/>
                    <a:pt x="4354957" y="598551"/>
                    <a:pt x="4354957" y="277749"/>
                  </a:cubicBezTo>
                  <a:lnTo>
                    <a:pt x="4354957" y="0"/>
                  </a:lnTo>
                </a:path>
              </a:pathLst>
            </a:custGeom>
            <a:solidFill>
              <a:srgbClr val="000000">
                <a:alpha val="0"/>
              </a:srgbClr>
            </a:solidFill>
          </p:spPr>
        </p:sp>
        <p:sp>
          <p:nvSpPr>
            <p:cNvPr id="21" name="Freeform 21"/>
            <p:cNvSpPr/>
            <p:nvPr/>
          </p:nvSpPr>
          <p:spPr>
            <a:xfrm>
              <a:off x="0" y="0"/>
              <a:ext cx="4431157" cy="933577"/>
            </a:xfrm>
            <a:custGeom>
              <a:avLst/>
              <a:gdLst/>
              <a:ahLst/>
              <a:cxnLst/>
              <a:rect l="l" t="t" r="r" b="b"/>
              <a:pathLst>
                <a:path w="4431157" h="933577">
                  <a:moveTo>
                    <a:pt x="38100" y="857377"/>
                  </a:moveTo>
                  <a:lnTo>
                    <a:pt x="3813429" y="857377"/>
                  </a:lnTo>
                  <a:lnTo>
                    <a:pt x="3813429" y="895477"/>
                  </a:lnTo>
                  <a:lnTo>
                    <a:pt x="3813429" y="857377"/>
                  </a:lnTo>
                  <a:cubicBezTo>
                    <a:pt x="4112133" y="857377"/>
                    <a:pt x="4354957" y="615569"/>
                    <a:pt x="4354957" y="315849"/>
                  </a:cubicBezTo>
                  <a:lnTo>
                    <a:pt x="4393057" y="315849"/>
                  </a:lnTo>
                  <a:lnTo>
                    <a:pt x="4354957" y="315849"/>
                  </a:lnTo>
                  <a:lnTo>
                    <a:pt x="4354957" y="38100"/>
                  </a:lnTo>
                  <a:cubicBezTo>
                    <a:pt x="4354957" y="17018"/>
                    <a:pt x="4371975" y="0"/>
                    <a:pt x="4393057" y="0"/>
                  </a:cubicBezTo>
                  <a:cubicBezTo>
                    <a:pt x="4414139" y="0"/>
                    <a:pt x="4431157" y="17018"/>
                    <a:pt x="4431157" y="38100"/>
                  </a:cubicBezTo>
                  <a:lnTo>
                    <a:pt x="4431157" y="315849"/>
                  </a:lnTo>
                  <a:cubicBezTo>
                    <a:pt x="4431157" y="657733"/>
                    <a:pt x="4154043" y="933577"/>
                    <a:pt x="3813429" y="933577"/>
                  </a:cubicBezTo>
                  <a:lnTo>
                    <a:pt x="38100" y="933577"/>
                  </a:lnTo>
                  <a:cubicBezTo>
                    <a:pt x="17018" y="933577"/>
                    <a:pt x="0" y="916559"/>
                    <a:pt x="0" y="895477"/>
                  </a:cubicBezTo>
                  <a:cubicBezTo>
                    <a:pt x="0" y="874395"/>
                    <a:pt x="17018" y="857377"/>
                    <a:pt x="38100" y="857377"/>
                  </a:cubicBezTo>
                  <a:close/>
                </a:path>
              </a:pathLst>
            </a:custGeom>
            <a:solidFill>
              <a:srgbClr val="FFFFFF"/>
            </a:solidFill>
          </p:spPr>
        </p:sp>
      </p:grpSp>
      <p:sp>
        <p:nvSpPr>
          <p:cNvPr id="22" name="Freeform 22"/>
          <p:cNvSpPr/>
          <p:nvPr/>
        </p:nvSpPr>
        <p:spPr>
          <a:xfrm>
            <a:off x="7244780" y="7529038"/>
            <a:ext cx="87940" cy="87940"/>
          </a:xfrm>
          <a:custGeom>
            <a:avLst/>
            <a:gdLst/>
            <a:ahLst/>
            <a:cxnLst/>
            <a:rect l="l" t="t" r="r" b="b"/>
            <a:pathLst>
              <a:path w="87940" h="87940">
                <a:moveTo>
                  <a:pt x="0" y="0"/>
                </a:moveTo>
                <a:lnTo>
                  <a:pt x="87940" y="0"/>
                </a:lnTo>
                <a:lnTo>
                  <a:pt x="87940" y="87940"/>
                </a:lnTo>
                <a:lnTo>
                  <a:pt x="0" y="879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8806172" y="7529038"/>
            <a:ext cx="87900" cy="87940"/>
          </a:xfrm>
          <a:custGeom>
            <a:avLst/>
            <a:gdLst/>
            <a:ahLst/>
            <a:cxnLst/>
            <a:rect l="l" t="t" r="r" b="b"/>
            <a:pathLst>
              <a:path w="87900" h="87940">
                <a:moveTo>
                  <a:pt x="0" y="0"/>
                </a:moveTo>
                <a:lnTo>
                  <a:pt x="87900" y="0"/>
                </a:lnTo>
                <a:lnTo>
                  <a:pt x="87900" y="87940"/>
                </a:lnTo>
                <a:lnTo>
                  <a:pt x="0" y="879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8863422" y="7816042"/>
            <a:ext cx="87900" cy="87940"/>
          </a:xfrm>
          <a:custGeom>
            <a:avLst/>
            <a:gdLst/>
            <a:ahLst/>
            <a:cxnLst/>
            <a:rect l="l" t="t" r="r" b="b"/>
            <a:pathLst>
              <a:path w="87900" h="87940">
                <a:moveTo>
                  <a:pt x="0" y="0"/>
                </a:moveTo>
                <a:lnTo>
                  <a:pt x="87900" y="0"/>
                </a:lnTo>
                <a:lnTo>
                  <a:pt x="87900" y="87940"/>
                </a:lnTo>
                <a:lnTo>
                  <a:pt x="0" y="879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a:off x="8806172" y="6945820"/>
            <a:ext cx="87900" cy="87940"/>
          </a:xfrm>
          <a:custGeom>
            <a:avLst/>
            <a:gdLst/>
            <a:ahLst/>
            <a:cxnLst/>
            <a:rect l="l" t="t" r="r" b="b"/>
            <a:pathLst>
              <a:path w="87900" h="87940">
                <a:moveTo>
                  <a:pt x="0" y="0"/>
                </a:moveTo>
                <a:lnTo>
                  <a:pt x="87900" y="0"/>
                </a:lnTo>
                <a:lnTo>
                  <a:pt x="87900" y="87940"/>
                </a:lnTo>
                <a:lnTo>
                  <a:pt x="0" y="879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26"/>
          <p:cNvSpPr/>
          <p:nvPr/>
        </p:nvSpPr>
        <p:spPr>
          <a:xfrm>
            <a:off x="9563614" y="6945820"/>
            <a:ext cx="87900" cy="87940"/>
          </a:xfrm>
          <a:custGeom>
            <a:avLst/>
            <a:gdLst/>
            <a:ahLst/>
            <a:cxnLst/>
            <a:rect l="l" t="t" r="r" b="b"/>
            <a:pathLst>
              <a:path w="87900" h="87940">
                <a:moveTo>
                  <a:pt x="0" y="0"/>
                </a:moveTo>
                <a:lnTo>
                  <a:pt x="87900" y="0"/>
                </a:lnTo>
                <a:lnTo>
                  <a:pt x="87900" y="87940"/>
                </a:lnTo>
                <a:lnTo>
                  <a:pt x="0" y="8794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7" name="Freeform 27"/>
          <p:cNvSpPr/>
          <p:nvPr/>
        </p:nvSpPr>
        <p:spPr>
          <a:xfrm>
            <a:off x="7608572" y="6394956"/>
            <a:ext cx="87940" cy="87900"/>
          </a:xfrm>
          <a:custGeom>
            <a:avLst/>
            <a:gdLst/>
            <a:ahLst/>
            <a:cxnLst/>
            <a:rect l="l" t="t" r="r" b="b"/>
            <a:pathLst>
              <a:path w="87940" h="87900">
                <a:moveTo>
                  <a:pt x="0" y="0"/>
                </a:moveTo>
                <a:lnTo>
                  <a:pt x="87940" y="0"/>
                </a:lnTo>
                <a:lnTo>
                  <a:pt x="87940" y="87900"/>
                </a:lnTo>
                <a:lnTo>
                  <a:pt x="0" y="879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8" name="Freeform 28"/>
          <p:cNvSpPr/>
          <p:nvPr/>
        </p:nvSpPr>
        <p:spPr>
          <a:xfrm>
            <a:off x="6203996" y="5791792"/>
            <a:ext cx="88772" cy="87940"/>
          </a:xfrm>
          <a:custGeom>
            <a:avLst/>
            <a:gdLst/>
            <a:ahLst/>
            <a:cxnLst/>
            <a:rect l="l" t="t" r="r" b="b"/>
            <a:pathLst>
              <a:path w="88772" h="87940">
                <a:moveTo>
                  <a:pt x="0" y="0"/>
                </a:moveTo>
                <a:lnTo>
                  <a:pt x="88772" y="0"/>
                </a:lnTo>
                <a:lnTo>
                  <a:pt x="88772" y="87940"/>
                </a:lnTo>
                <a:lnTo>
                  <a:pt x="0" y="8794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9" name="Freeform 29"/>
          <p:cNvSpPr/>
          <p:nvPr/>
        </p:nvSpPr>
        <p:spPr>
          <a:xfrm>
            <a:off x="6993832" y="3881988"/>
            <a:ext cx="87900" cy="87940"/>
          </a:xfrm>
          <a:custGeom>
            <a:avLst/>
            <a:gdLst/>
            <a:ahLst/>
            <a:cxnLst/>
            <a:rect l="l" t="t" r="r" b="b"/>
            <a:pathLst>
              <a:path w="87900" h="87940">
                <a:moveTo>
                  <a:pt x="0" y="0"/>
                </a:moveTo>
                <a:lnTo>
                  <a:pt x="87900" y="0"/>
                </a:lnTo>
                <a:lnTo>
                  <a:pt x="87900" y="87940"/>
                </a:lnTo>
                <a:lnTo>
                  <a:pt x="0" y="8794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0" name="Freeform 30"/>
          <p:cNvSpPr/>
          <p:nvPr/>
        </p:nvSpPr>
        <p:spPr>
          <a:xfrm>
            <a:off x="5334582" y="4601288"/>
            <a:ext cx="87900" cy="87900"/>
          </a:xfrm>
          <a:custGeom>
            <a:avLst/>
            <a:gdLst/>
            <a:ahLst/>
            <a:cxnLst/>
            <a:rect l="l" t="t" r="r" b="b"/>
            <a:pathLst>
              <a:path w="87900" h="87900">
                <a:moveTo>
                  <a:pt x="0" y="0"/>
                </a:moveTo>
                <a:lnTo>
                  <a:pt x="87900" y="0"/>
                </a:lnTo>
                <a:lnTo>
                  <a:pt x="87900" y="87900"/>
                </a:lnTo>
                <a:lnTo>
                  <a:pt x="0" y="879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31" name="Freeform 31"/>
          <p:cNvSpPr/>
          <p:nvPr/>
        </p:nvSpPr>
        <p:spPr>
          <a:xfrm>
            <a:off x="9620432" y="4626188"/>
            <a:ext cx="87900" cy="87900"/>
          </a:xfrm>
          <a:custGeom>
            <a:avLst/>
            <a:gdLst/>
            <a:ahLst/>
            <a:cxnLst/>
            <a:rect l="l" t="t" r="r" b="b"/>
            <a:pathLst>
              <a:path w="87900" h="87900">
                <a:moveTo>
                  <a:pt x="0" y="0"/>
                </a:moveTo>
                <a:lnTo>
                  <a:pt x="87900" y="0"/>
                </a:lnTo>
                <a:lnTo>
                  <a:pt x="87900" y="87900"/>
                </a:lnTo>
                <a:lnTo>
                  <a:pt x="0" y="879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2" name="Freeform 32"/>
          <p:cNvSpPr/>
          <p:nvPr/>
        </p:nvSpPr>
        <p:spPr>
          <a:xfrm>
            <a:off x="11416992" y="4953900"/>
            <a:ext cx="87940" cy="87900"/>
          </a:xfrm>
          <a:custGeom>
            <a:avLst/>
            <a:gdLst/>
            <a:ahLst/>
            <a:cxnLst/>
            <a:rect l="l" t="t" r="r" b="b"/>
            <a:pathLst>
              <a:path w="87940" h="87900">
                <a:moveTo>
                  <a:pt x="0" y="0"/>
                </a:moveTo>
                <a:lnTo>
                  <a:pt x="87940" y="0"/>
                </a:lnTo>
                <a:lnTo>
                  <a:pt x="87940" y="87900"/>
                </a:lnTo>
                <a:lnTo>
                  <a:pt x="0" y="8790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33" name="Freeform 33"/>
          <p:cNvSpPr/>
          <p:nvPr/>
        </p:nvSpPr>
        <p:spPr>
          <a:xfrm>
            <a:off x="12129244" y="7166510"/>
            <a:ext cx="87900" cy="87900"/>
          </a:xfrm>
          <a:custGeom>
            <a:avLst/>
            <a:gdLst/>
            <a:ahLst/>
            <a:cxnLst/>
            <a:rect l="l" t="t" r="r" b="b"/>
            <a:pathLst>
              <a:path w="87900" h="87900">
                <a:moveTo>
                  <a:pt x="0" y="0"/>
                </a:moveTo>
                <a:lnTo>
                  <a:pt x="87900" y="0"/>
                </a:lnTo>
                <a:lnTo>
                  <a:pt x="87900" y="87900"/>
                </a:lnTo>
                <a:lnTo>
                  <a:pt x="0" y="8790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4" name="Freeform 34"/>
          <p:cNvSpPr/>
          <p:nvPr/>
        </p:nvSpPr>
        <p:spPr>
          <a:xfrm>
            <a:off x="11027070" y="7786250"/>
            <a:ext cx="87940" cy="87900"/>
          </a:xfrm>
          <a:custGeom>
            <a:avLst/>
            <a:gdLst/>
            <a:ahLst/>
            <a:cxnLst/>
            <a:rect l="l" t="t" r="r" b="b"/>
            <a:pathLst>
              <a:path w="87940" h="87900">
                <a:moveTo>
                  <a:pt x="0" y="0"/>
                </a:moveTo>
                <a:lnTo>
                  <a:pt x="87940" y="0"/>
                </a:lnTo>
                <a:lnTo>
                  <a:pt x="87940" y="87900"/>
                </a:lnTo>
                <a:lnTo>
                  <a:pt x="0" y="87900"/>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grpSp>
        <p:nvGrpSpPr>
          <p:cNvPr id="35" name="Group 35"/>
          <p:cNvGrpSpPr/>
          <p:nvPr/>
        </p:nvGrpSpPr>
        <p:grpSpPr>
          <a:xfrm>
            <a:off x="11066460" y="4373950"/>
            <a:ext cx="450504" cy="449670"/>
            <a:chOff x="0" y="0"/>
            <a:chExt cx="600672" cy="599560"/>
          </a:xfrm>
        </p:grpSpPr>
        <p:sp>
          <p:nvSpPr>
            <p:cNvPr id="36" name="Freeform 36"/>
            <p:cNvSpPr/>
            <p:nvPr/>
          </p:nvSpPr>
          <p:spPr>
            <a:xfrm>
              <a:off x="0" y="0"/>
              <a:ext cx="600710" cy="599567"/>
            </a:xfrm>
            <a:custGeom>
              <a:avLst/>
              <a:gdLst/>
              <a:ahLst/>
              <a:cxnLst/>
              <a:rect l="l" t="t" r="r" b="b"/>
              <a:pathLst>
                <a:path w="600710" h="599567">
                  <a:moveTo>
                    <a:pt x="0" y="0"/>
                  </a:moveTo>
                  <a:cubicBezTo>
                    <a:pt x="0" y="331851"/>
                    <a:pt x="268732" y="599567"/>
                    <a:pt x="600710" y="599567"/>
                  </a:cubicBezTo>
                  <a:lnTo>
                    <a:pt x="600710" y="471297"/>
                  </a:lnTo>
                  <a:cubicBezTo>
                    <a:pt x="600075" y="471297"/>
                    <a:pt x="599313" y="471297"/>
                    <a:pt x="598678" y="471297"/>
                  </a:cubicBezTo>
                  <a:cubicBezTo>
                    <a:pt x="339598" y="471297"/>
                    <a:pt x="128270" y="260350"/>
                    <a:pt x="128270" y="0"/>
                  </a:cubicBezTo>
                  <a:close/>
                </a:path>
              </a:pathLst>
            </a:custGeom>
            <a:solidFill>
              <a:srgbClr val="48FFD5">
                <a:alpha val="40784"/>
              </a:srgbClr>
            </a:solidFill>
          </p:spPr>
        </p:sp>
      </p:grpSp>
      <p:grpSp>
        <p:nvGrpSpPr>
          <p:cNvPr id="37" name="Group 37"/>
          <p:cNvGrpSpPr/>
          <p:nvPr/>
        </p:nvGrpSpPr>
        <p:grpSpPr>
          <a:xfrm>
            <a:off x="11067254" y="3922608"/>
            <a:ext cx="450542" cy="450542"/>
            <a:chOff x="0" y="0"/>
            <a:chExt cx="600723" cy="600723"/>
          </a:xfrm>
        </p:grpSpPr>
        <p:sp>
          <p:nvSpPr>
            <p:cNvPr id="38" name="Freeform 38"/>
            <p:cNvSpPr/>
            <p:nvPr/>
          </p:nvSpPr>
          <p:spPr>
            <a:xfrm>
              <a:off x="0" y="0"/>
              <a:ext cx="600710" cy="600710"/>
            </a:xfrm>
            <a:custGeom>
              <a:avLst/>
              <a:gdLst/>
              <a:ahLst/>
              <a:cxnLst/>
              <a:rect l="l" t="t" r="r" b="b"/>
              <a:pathLst>
                <a:path w="600710" h="600710">
                  <a:moveTo>
                    <a:pt x="600710" y="0"/>
                  </a:moveTo>
                  <a:cubicBezTo>
                    <a:pt x="268859" y="0"/>
                    <a:pt x="0" y="268859"/>
                    <a:pt x="0" y="600710"/>
                  </a:cubicBezTo>
                  <a:lnTo>
                    <a:pt x="129413" y="600710"/>
                  </a:lnTo>
                  <a:cubicBezTo>
                    <a:pt x="127254" y="340741"/>
                    <a:pt x="339598" y="128397"/>
                    <a:pt x="600583" y="128397"/>
                  </a:cubicBezTo>
                  <a:lnTo>
                    <a:pt x="600583" y="0"/>
                  </a:lnTo>
                  <a:close/>
                </a:path>
              </a:pathLst>
            </a:custGeom>
            <a:solidFill>
              <a:srgbClr val="48FFD5"/>
            </a:solidFill>
          </p:spPr>
        </p:sp>
      </p:grpSp>
      <p:grpSp>
        <p:nvGrpSpPr>
          <p:cNvPr id="39" name="Group 39"/>
          <p:cNvGrpSpPr/>
          <p:nvPr/>
        </p:nvGrpSpPr>
        <p:grpSpPr>
          <a:xfrm>
            <a:off x="11517760" y="3923442"/>
            <a:ext cx="451336" cy="451376"/>
            <a:chOff x="0" y="0"/>
            <a:chExt cx="601781" cy="601835"/>
          </a:xfrm>
        </p:grpSpPr>
        <p:sp>
          <p:nvSpPr>
            <p:cNvPr id="40" name="Freeform 40"/>
            <p:cNvSpPr/>
            <p:nvPr/>
          </p:nvSpPr>
          <p:spPr>
            <a:xfrm>
              <a:off x="0" y="0"/>
              <a:ext cx="601726" cy="601726"/>
            </a:xfrm>
            <a:custGeom>
              <a:avLst/>
              <a:gdLst/>
              <a:ahLst/>
              <a:cxnLst/>
              <a:rect l="l" t="t" r="r" b="b"/>
              <a:pathLst>
                <a:path w="601726" h="601726">
                  <a:moveTo>
                    <a:pt x="0" y="0"/>
                  </a:moveTo>
                  <a:lnTo>
                    <a:pt x="0" y="129413"/>
                  </a:lnTo>
                  <a:cubicBezTo>
                    <a:pt x="261112" y="129413"/>
                    <a:pt x="472313" y="340614"/>
                    <a:pt x="472313" y="601726"/>
                  </a:cubicBezTo>
                  <a:lnTo>
                    <a:pt x="601726" y="601726"/>
                  </a:lnTo>
                  <a:cubicBezTo>
                    <a:pt x="599567" y="268859"/>
                    <a:pt x="331851" y="0"/>
                    <a:pt x="0" y="0"/>
                  </a:cubicBezTo>
                  <a:close/>
                </a:path>
              </a:pathLst>
            </a:custGeom>
            <a:solidFill>
              <a:srgbClr val="48FFD5">
                <a:alpha val="40784"/>
              </a:srgbClr>
            </a:solidFill>
          </p:spPr>
        </p:sp>
      </p:grpSp>
      <p:grpSp>
        <p:nvGrpSpPr>
          <p:cNvPr id="41" name="Group 41"/>
          <p:cNvGrpSpPr/>
          <p:nvPr/>
        </p:nvGrpSpPr>
        <p:grpSpPr>
          <a:xfrm>
            <a:off x="11517760" y="4374782"/>
            <a:ext cx="449710" cy="450504"/>
            <a:chOff x="0" y="0"/>
            <a:chExt cx="599613" cy="600672"/>
          </a:xfrm>
        </p:grpSpPr>
        <p:sp>
          <p:nvSpPr>
            <p:cNvPr id="42" name="Freeform 42"/>
            <p:cNvSpPr/>
            <p:nvPr/>
          </p:nvSpPr>
          <p:spPr>
            <a:xfrm>
              <a:off x="0" y="0"/>
              <a:ext cx="599567" cy="600710"/>
            </a:xfrm>
            <a:custGeom>
              <a:avLst/>
              <a:gdLst/>
              <a:ahLst/>
              <a:cxnLst/>
              <a:rect l="l" t="t" r="r" b="b"/>
              <a:pathLst>
                <a:path w="599567" h="600710">
                  <a:moveTo>
                    <a:pt x="471297" y="0"/>
                  </a:moveTo>
                  <a:cubicBezTo>
                    <a:pt x="472313" y="259969"/>
                    <a:pt x="261112" y="471297"/>
                    <a:pt x="0" y="471297"/>
                  </a:cubicBezTo>
                  <a:lnTo>
                    <a:pt x="0" y="600710"/>
                  </a:lnTo>
                  <a:cubicBezTo>
                    <a:pt x="331851" y="600710"/>
                    <a:pt x="599567" y="331851"/>
                    <a:pt x="599567" y="0"/>
                  </a:cubicBezTo>
                  <a:close/>
                </a:path>
              </a:pathLst>
            </a:custGeom>
            <a:solidFill>
              <a:srgbClr val="48FFD5"/>
            </a:solidFill>
          </p:spPr>
        </p:sp>
      </p:grpSp>
      <p:grpSp>
        <p:nvGrpSpPr>
          <p:cNvPr id="43" name="Group 43"/>
          <p:cNvGrpSpPr/>
          <p:nvPr/>
        </p:nvGrpSpPr>
        <p:grpSpPr>
          <a:xfrm>
            <a:off x="7039065" y="2776525"/>
            <a:ext cx="1177184" cy="368324"/>
            <a:chOff x="0" y="0"/>
            <a:chExt cx="1569579" cy="491099"/>
          </a:xfrm>
        </p:grpSpPr>
        <p:sp>
          <p:nvSpPr>
            <p:cNvPr id="44" name="Freeform 44"/>
            <p:cNvSpPr/>
            <p:nvPr/>
          </p:nvSpPr>
          <p:spPr>
            <a:xfrm>
              <a:off x="-5334" y="0"/>
              <a:ext cx="1580261" cy="496443"/>
            </a:xfrm>
            <a:custGeom>
              <a:avLst/>
              <a:gdLst/>
              <a:ahLst/>
              <a:cxnLst/>
              <a:rect l="l" t="t" r="r" b="b"/>
              <a:pathLst>
                <a:path w="1580261" h="496443">
                  <a:moveTo>
                    <a:pt x="11049" y="432816"/>
                  </a:moveTo>
                  <a:cubicBezTo>
                    <a:pt x="172720" y="173228"/>
                    <a:pt x="461137" y="0"/>
                    <a:pt x="790067" y="0"/>
                  </a:cubicBezTo>
                  <a:lnTo>
                    <a:pt x="790067" y="38100"/>
                  </a:lnTo>
                  <a:lnTo>
                    <a:pt x="790067" y="0"/>
                  </a:lnTo>
                  <a:cubicBezTo>
                    <a:pt x="1118997" y="0"/>
                    <a:pt x="1407541" y="173101"/>
                    <a:pt x="1569085" y="432816"/>
                  </a:cubicBezTo>
                  <a:cubicBezTo>
                    <a:pt x="1580261" y="450723"/>
                    <a:pt x="1574673" y="474218"/>
                    <a:pt x="1556893" y="485267"/>
                  </a:cubicBezTo>
                  <a:cubicBezTo>
                    <a:pt x="1539113" y="496316"/>
                    <a:pt x="1515491" y="490855"/>
                    <a:pt x="1504442" y="473075"/>
                  </a:cubicBezTo>
                  <a:cubicBezTo>
                    <a:pt x="1356233" y="234950"/>
                    <a:pt x="1091692" y="76200"/>
                    <a:pt x="790067" y="76200"/>
                  </a:cubicBezTo>
                  <a:cubicBezTo>
                    <a:pt x="488442" y="76200"/>
                    <a:pt x="224028" y="234950"/>
                    <a:pt x="75819" y="473075"/>
                  </a:cubicBezTo>
                  <a:cubicBezTo>
                    <a:pt x="64643" y="490982"/>
                    <a:pt x="41148" y="496443"/>
                    <a:pt x="23368" y="485267"/>
                  </a:cubicBezTo>
                  <a:cubicBezTo>
                    <a:pt x="5588" y="474091"/>
                    <a:pt x="0" y="450723"/>
                    <a:pt x="11049" y="432816"/>
                  </a:cubicBezTo>
                  <a:close/>
                </a:path>
              </a:pathLst>
            </a:custGeom>
            <a:solidFill>
              <a:srgbClr val="FFFFFF"/>
            </a:solidFill>
          </p:spPr>
        </p:sp>
      </p:grpSp>
      <p:sp>
        <p:nvSpPr>
          <p:cNvPr id="45" name="Freeform 45"/>
          <p:cNvSpPr/>
          <p:nvPr/>
        </p:nvSpPr>
        <p:spPr>
          <a:xfrm>
            <a:off x="8110996" y="3054744"/>
            <a:ext cx="144244" cy="144402"/>
          </a:xfrm>
          <a:custGeom>
            <a:avLst/>
            <a:gdLst/>
            <a:ahLst/>
            <a:cxnLst/>
            <a:rect l="l" t="t" r="r" b="b"/>
            <a:pathLst>
              <a:path w="144244" h="144402">
                <a:moveTo>
                  <a:pt x="0" y="0"/>
                </a:moveTo>
                <a:lnTo>
                  <a:pt x="144244" y="0"/>
                </a:lnTo>
                <a:lnTo>
                  <a:pt x="144244" y="144402"/>
                </a:lnTo>
                <a:lnTo>
                  <a:pt x="0" y="14440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grpSp>
        <p:nvGrpSpPr>
          <p:cNvPr id="46" name="Group 46"/>
          <p:cNvGrpSpPr/>
          <p:nvPr/>
        </p:nvGrpSpPr>
        <p:grpSpPr>
          <a:xfrm>
            <a:off x="10347611" y="3460139"/>
            <a:ext cx="1177184" cy="368324"/>
            <a:chOff x="0" y="0"/>
            <a:chExt cx="1569579" cy="491099"/>
          </a:xfrm>
        </p:grpSpPr>
        <p:sp>
          <p:nvSpPr>
            <p:cNvPr id="47" name="Freeform 47"/>
            <p:cNvSpPr/>
            <p:nvPr/>
          </p:nvSpPr>
          <p:spPr>
            <a:xfrm>
              <a:off x="38100" y="38100"/>
              <a:ext cx="1493266" cy="414909"/>
            </a:xfrm>
            <a:custGeom>
              <a:avLst/>
              <a:gdLst/>
              <a:ahLst/>
              <a:cxnLst/>
              <a:rect l="l" t="t" r="r" b="b"/>
              <a:pathLst>
                <a:path w="1493266" h="414909">
                  <a:moveTo>
                    <a:pt x="1493266" y="414909"/>
                  </a:moveTo>
                  <a:cubicBezTo>
                    <a:pt x="1337310" y="165989"/>
                    <a:pt x="1060831" y="0"/>
                    <a:pt x="746633" y="0"/>
                  </a:cubicBezTo>
                  <a:cubicBezTo>
                    <a:pt x="431419" y="0"/>
                    <a:pt x="154940" y="165989"/>
                    <a:pt x="0" y="414909"/>
                  </a:cubicBezTo>
                </a:path>
              </a:pathLst>
            </a:custGeom>
            <a:solidFill>
              <a:srgbClr val="000000">
                <a:alpha val="0"/>
              </a:srgbClr>
            </a:solidFill>
          </p:spPr>
        </p:sp>
        <p:sp>
          <p:nvSpPr>
            <p:cNvPr id="48" name="Freeform 48"/>
            <p:cNvSpPr/>
            <p:nvPr/>
          </p:nvSpPr>
          <p:spPr>
            <a:xfrm>
              <a:off x="-5334" y="0"/>
              <a:ext cx="1580134" cy="496443"/>
            </a:xfrm>
            <a:custGeom>
              <a:avLst/>
              <a:gdLst/>
              <a:ahLst/>
              <a:cxnLst/>
              <a:rect l="l" t="t" r="r" b="b"/>
              <a:pathLst>
                <a:path w="1580134" h="496443">
                  <a:moveTo>
                    <a:pt x="1504442" y="473202"/>
                  </a:moveTo>
                  <a:cubicBezTo>
                    <a:pt x="1355090" y="234823"/>
                    <a:pt x="1090549" y="76200"/>
                    <a:pt x="790067" y="76200"/>
                  </a:cubicBezTo>
                  <a:lnTo>
                    <a:pt x="790067" y="38100"/>
                  </a:lnTo>
                  <a:lnTo>
                    <a:pt x="790067" y="76200"/>
                  </a:lnTo>
                  <a:cubicBezTo>
                    <a:pt x="488569" y="76200"/>
                    <a:pt x="224028" y="234950"/>
                    <a:pt x="75819" y="473075"/>
                  </a:cubicBezTo>
                  <a:cubicBezTo>
                    <a:pt x="64643" y="490982"/>
                    <a:pt x="41148" y="496443"/>
                    <a:pt x="23368" y="485267"/>
                  </a:cubicBezTo>
                  <a:cubicBezTo>
                    <a:pt x="5588" y="474091"/>
                    <a:pt x="0" y="450723"/>
                    <a:pt x="11176" y="432816"/>
                  </a:cubicBezTo>
                  <a:cubicBezTo>
                    <a:pt x="172593" y="173228"/>
                    <a:pt x="461137" y="0"/>
                    <a:pt x="790067" y="0"/>
                  </a:cubicBezTo>
                  <a:cubicBezTo>
                    <a:pt x="1117981" y="0"/>
                    <a:pt x="1406398" y="173228"/>
                    <a:pt x="1568958" y="432689"/>
                  </a:cubicBezTo>
                  <a:cubicBezTo>
                    <a:pt x="1580134" y="450469"/>
                    <a:pt x="1574673" y="474091"/>
                    <a:pt x="1556893" y="485267"/>
                  </a:cubicBezTo>
                  <a:cubicBezTo>
                    <a:pt x="1539113" y="496443"/>
                    <a:pt x="1515491" y="490982"/>
                    <a:pt x="1504315" y="473202"/>
                  </a:cubicBezTo>
                  <a:close/>
                </a:path>
              </a:pathLst>
            </a:custGeom>
            <a:solidFill>
              <a:srgbClr val="FFFFFF"/>
            </a:solidFill>
          </p:spPr>
        </p:sp>
      </p:grpSp>
      <p:sp>
        <p:nvSpPr>
          <p:cNvPr id="49" name="Freeform 49"/>
          <p:cNvSpPr/>
          <p:nvPr/>
        </p:nvSpPr>
        <p:spPr>
          <a:xfrm>
            <a:off x="10318352" y="3757290"/>
            <a:ext cx="144956" cy="144600"/>
          </a:xfrm>
          <a:custGeom>
            <a:avLst/>
            <a:gdLst/>
            <a:ahLst/>
            <a:cxnLst/>
            <a:rect l="l" t="t" r="r" b="b"/>
            <a:pathLst>
              <a:path w="144956" h="144600">
                <a:moveTo>
                  <a:pt x="0" y="0"/>
                </a:moveTo>
                <a:lnTo>
                  <a:pt x="144956" y="0"/>
                </a:lnTo>
                <a:lnTo>
                  <a:pt x="144956" y="144600"/>
                </a:lnTo>
                <a:lnTo>
                  <a:pt x="0" y="14460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50" name="Freeform 50"/>
          <p:cNvSpPr/>
          <p:nvPr/>
        </p:nvSpPr>
        <p:spPr>
          <a:xfrm>
            <a:off x="6758190" y="3232396"/>
            <a:ext cx="559140" cy="559140"/>
          </a:xfrm>
          <a:custGeom>
            <a:avLst/>
            <a:gdLst/>
            <a:ahLst/>
            <a:cxnLst/>
            <a:rect l="l" t="t" r="r" b="b"/>
            <a:pathLst>
              <a:path w="559140" h="559140">
                <a:moveTo>
                  <a:pt x="0" y="0"/>
                </a:moveTo>
                <a:lnTo>
                  <a:pt x="559140" y="0"/>
                </a:lnTo>
                <a:lnTo>
                  <a:pt x="559140" y="559140"/>
                </a:lnTo>
                <a:lnTo>
                  <a:pt x="0" y="559140"/>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51" name="Freeform 51"/>
          <p:cNvSpPr/>
          <p:nvPr/>
        </p:nvSpPr>
        <p:spPr>
          <a:xfrm>
            <a:off x="6775636" y="3277200"/>
            <a:ext cx="524288" cy="469650"/>
          </a:xfrm>
          <a:custGeom>
            <a:avLst/>
            <a:gdLst/>
            <a:ahLst/>
            <a:cxnLst/>
            <a:rect l="l" t="t" r="r" b="b"/>
            <a:pathLst>
              <a:path w="524288" h="469650">
                <a:moveTo>
                  <a:pt x="0" y="0"/>
                </a:moveTo>
                <a:lnTo>
                  <a:pt x="524288" y="0"/>
                </a:lnTo>
                <a:lnTo>
                  <a:pt x="524288" y="469650"/>
                </a:lnTo>
                <a:lnTo>
                  <a:pt x="0" y="469650"/>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grpSp>
        <p:nvGrpSpPr>
          <p:cNvPr id="52" name="Group 52"/>
          <p:cNvGrpSpPr/>
          <p:nvPr/>
        </p:nvGrpSpPr>
        <p:grpSpPr>
          <a:xfrm>
            <a:off x="7018692" y="3321172"/>
            <a:ext cx="131080" cy="264620"/>
            <a:chOff x="0" y="0"/>
            <a:chExt cx="174773" cy="352827"/>
          </a:xfrm>
        </p:grpSpPr>
        <p:sp>
          <p:nvSpPr>
            <p:cNvPr id="53" name="Freeform 53"/>
            <p:cNvSpPr/>
            <p:nvPr/>
          </p:nvSpPr>
          <p:spPr>
            <a:xfrm>
              <a:off x="25400" y="25400"/>
              <a:ext cx="123825" cy="302006"/>
            </a:xfrm>
            <a:custGeom>
              <a:avLst/>
              <a:gdLst/>
              <a:ahLst/>
              <a:cxnLst/>
              <a:rect l="l" t="t" r="r" b="b"/>
              <a:pathLst>
                <a:path w="123825" h="302006">
                  <a:moveTo>
                    <a:pt x="0" y="0"/>
                  </a:moveTo>
                  <a:lnTo>
                    <a:pt x="0" y="228981"/>
                  </a:lnTo>
                  <a:lnTo>
                    <a:pt x="123825" y="302006"/>
                  </a:lnTo>
                </a:path>
              </a:pathLst>
            </a:custGeom>
            <a:solidFill>
              <a:srgbClr val="000000">
                <a:alpha val="0"/>
              </a:srgbClr>
            </a:solidFill>
          </p:spPr>
        </p:sp>
        <p:sp>
          <p:nvSpPr>
            <p:cNvPr id="54" name="Freeform 54"/>
            <p:cNvSpPr/>
            <p:nvPr/>
          </p:nvSpPr>
          <p:spPr>
            <a:xfrm>
              <a:off x="0" y="0"/>
              <a:ext cx="178308" cy="356489"/>
            </a:xfrm>
            <a:custGeom>
              <a:avLst/>
              <a:gdLst/>
              <a:ahLst/>
              <a:cxnLst/>
              <a:rect l="l" t="t" r="r" b="b"/>
              <a:pathLst>
                <a:path w="178308" h="356489">
                  <a:moveTo>
                    <a:pt x="50800" y="25400"/>
                  </a:moveTo>
                  <a:lnTo>
                    <a:pt x="50800" y="254381"/>
                  </a:lnTo>
                  <a:lnTo>
                    <a:pt x="25400" y="254381"/>
                  </a:lnTo>
                  <a:lnTo>
                    <a:pt x="38354" y="232537"/>
                  </a:lnTo>
                  <a:lnTo>
                    <a:pt x="162179" y="305562"/>
                  </a:lnTo>
                  <a:cubicBezTo>
                    <a:pt x="174244" y="312674"/>
                    <a:pt x="178308" y="328295"/>
                    <a:pt x="171196" y="340360"/>
                  </a:cubicBezTo>
                  <a:cubicBezTo>
                    <a:pt x="164084" y="352425"/>
                    <a:pt x="148463" y="356489"/>
                    <a:pt x="136398" y="349377"/>
                  </a:cubicBezTo>
                  <a:lnTo>
                    <a:pt x="12573" y="276352"/>
                  </a:lnTo>
                  <a:cubicBezTo>
                    <a:pt x="4826" y="271780"/>
                    <a:pt x="0" y="263398"/>
                    <a:pt x="0" y="254381"/>
                  </a:cubicBezTo>
                  <a:lnTo>
                    <a:pt x="0" y="25400"/>
                  </a:lnTo>
                  <a:cubicBezTo>
                    <a:pt x="0" y="11430"/>
                    <a:pt x="11430" y="0"/>
                    <a:pt x="25400" y="0"/>
                  </a:cubicBezTo>
                  <a:cubicBezTo>
                    <a:pt x="39370" y="0"/>
                    <a:pt x="50800" y="11430"/>
                    <a:pt x="50800" y="25400"/>
                  </a:cubicBezTo>
                  <a:close/>
                </a:path>
              </a:pathLst>
            </a:custGeom>
            <a:solidFill>
              <a:srgbClr val="42FFB7"/>
            </a:solidFill>
          </p:spPr>
        </p:sp>
      </p:grpSp>
      <p:sp>
        <p:nvSpPr>
          <p:cNvPr id="55" name="Freeform 55"/>
          <p:cNvSpPr/>
          <p:nvPr/>
        </p:nvSpPr>
        <p:spPr>
          <a:xfrm>
            <a:off x="8987414" y="3451424"/>
            <a:ext cx="506050" cy="386584"/>
          </a:xfrm>
          <a:custGeom>
            <a:avLst/>
            <a:gdLst/>
            <a:ahLst/>
            <a:cxnLst/>
            <a:rect l="l" t="t" r="r" b="b"/>
            <a:pathLst>
              <a:path w="506050" h="386584">
                <a:moveTo>
                  <a:pt x="0" y="0"/>
                </a:moveTo>
                <a:lnTo>
                  <a:pt x="506050" y="0"/>
                </a:lnTo>
                <a:lnTo>
                  <a:pt x="506050" y="386584"/>
                </a:lnTo>
                <a:lnTo>
                  <a:pt x="0" y="386584"/>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56" name="Freeform 56"/>
          <p:cNvSpPr/>
          <p:nvPr/>
        </p:nvSpPr>
        <p:spPr>
          <a:xfrm>
            <a:off x="8162766" y="6554232"/>
            <a:ext cx="505216" cy="386584"/>
          </a:xfrm>
          <a:custGeom>
            <a:avLst/>
            <a:gdLst/>
            <a:ahLst/>
            <a:cxnLst/>
            <a:rect l="l" t="t" r="r" b="b"/>
            <a:pathLst>
              <a:path w="505216" h="386584">
                <a:moveTo>
                  <a:pt x="0" y="0"/>
                </a:moveTo>
                <a:lnTo>
                  <a:pt x="505216" y="0"/>
                </a:lnTo>
                <a:lnTo>
                  <a:pt x="505216" y="386584"/>
                </a:lnTo>
                <a:lnTo>
                  <a:pt x="0" y="386584"/>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grpSp>
        <p:nvGrpSpPr>
          <p:cNvPr id="57" name="Group 57"/>
          <p:cNvGrpSpPr/>
          <p:nvPr/>
        </p:nvGrpSpPr>
        <p:grpSpPr>
          <a:xfrm>
            <a:off x="7318190" y="5702162"/>
            <a:ext cx="668698" cy="580794"/>
            <a:chOff x="0" y="0"/>
            <a:chExt cx="891597" cy="774392"/>
          </a:xfrm>
        </p:grpSpPr>
        <p:sp>
          <p:nvSpPr>
            <p:cNvPr id="58" name="Freeform 58"/>
            <p:cNvSpPr/>
            <p:nvPr/>
          </p:nvSpPr>
          <p:spPr>
            <a:xfrm>
              <a:off x="0" y="0"/>
              <a:ext cx="891540" cy="774319"/>
            </a:xfrm>
            <a:custGeom>
              <a:avLst/>
              <a:gdLst/>
              <a:ahLst/>
              <a:cxnLst/>
              <a:rect l="l" t="t" r="r" b="b"/>
              <a:pathLst>
                <a:path w="891540" h="774319">
                  <a:moveTo>
                    <a:pt x="143764" y="0"/>
                  </a:moveTo>
                  <a:cubicBezTo>
                    <a:pt x="65278" y="0"/>
                    <a:pt x="0" y="65278"/>
                    <a:pt x="0" y="143891"/>
                  </a:cubicBezTo>
                  <a:lnTo>
                    <a:pt x="0" y="473456"/>
                  </a:lnTo>
                  <a:cubicBezTo>
                    <a:pt x="0" y="552069"/>
                    <a:pt x="65278" y="617220"/>
                    <a:pt x="143764" y="617220"/>
                  </a:cubicBezTo>
                  <a:lnTo>
                    <a:pt x="353949" y="617220"/>
                  </a:lnTo>
                  <a:lnTo>
                    <a:pt x="400304" y="695833"/>
                  </a:lnTo>
                  <a:lnTo>
                    <a:pt x="445643" y="774319"/>
                  </a:lnTo>
                  <a:lnTo>
                    <a:pt x="490982" y="695833"/>
                  </a:lnTo>
                  <a:lnTo>
                    <a:pt x="537464" y="617220"/>
                  </a:lnTo>
                  <a:lnTo>
                    <a:pt x="747776" y="617220"/>
                  </a:lnTo>
                  <a:cubicBezTo>
                    <a:pt x="826262" y="617220"/>
                    <a:pt x="890524" y="551942"/>
                    <a:pt x="890524" y="473456"/>
                  </a:cubicBezTo>
                  <a:lnTo>
                    <a:pt x="890524" y="143891"/>
                  </a:lnTo>
                  <a:cubicBezTo>
                    <a:pt x="891540" y="64135"/>
                    <a:pt x="827405" y="0"/>
                    <a:pt x="747776" y="0"/>
                  </a:cubicBezTo>
                  <a:close/>
                </a:path>
              </a:pathLst>
            </a:custGeom>
            <a:solidFill>
              <a:srgbClr val="48FFD5"/>
            </a:solidFill>
          </p:spPr>
        </p:sp>
      </p:grpSp>
      <p:grpSp>
        <p:nvGrpSpPr>
          <p:cNvPr id="59" name="Group 59"/>
          <p:cNvGrpSpPr/>
          <p:nvPr/>
        </p:nvGrpSpPr>
        <p:grpSpPr>
          <a:xfrm>
            <a:off x="11937540" y="6747506"/>
            <a:ext cx="458830" cy="303680"/>
            <a:chOff x="0" y="0"/>
            <a:chExt cx="611773" cy="404907"/>
          </a:xfrm>
        </p:grpSpPr>
        <p:sp>
          <p:nvSpPr>
            <p:cNvPr id="60" name="Freeform 60"/>
            <p:cNvSpPr/>
            <p:nvPr/>
          </p:nvSpPr>
          <p:spPr>
            <a:xfrm>
              <a:off x="0" y="0"/>
              <a:ext cx="611759" cy="404876"/>
            </a:xfrm>
            <a:custGeom>
              <a:avLst/>
              <a:gdLst/>
              <a:ahLst/>
              <a:cxnLst/>
              <a:rect l="l" t="t" r="r" b="b"/>
              <a:pathLst>
                <a:path w="611759" h="404876">
                  <a:moveTo>
                    <a:pt x="36576" y="0"/>
                  </a:moveTo>
                  <a:cubicBezTo>
                    <a:pt x="16637" y="0"/>
                    <a:pt x="0" y="16637"/>
                    <a:pt x="0" y="36576"/>
                  </a:cubicBezTo>
                  <a:lnTo>
                    <a:pt x="0" y="369443"/>
                  </a:lnTo>
                  <a:cubicBezTo>
                    <a:pt x="0" y="388239"/>
                    <a:pt x="16637" y="404876"/>
                    <a:pt x="36449" y="404876"/>
                  </a:cubicBezTo>
                  <a:lnTo>
                    <a:pt x="575183" y="404876"/>
                  </a:lnTo>
                  <a:cubicBezTo>
                    <a:pt x="596265" y="404876"/>
                    <a:pt x="611759" y="390525"/>
                    <a:pt x="611759" y="369443"/>
                  </a:cubicBezTo>
                  <a:lnTo>
                    <a:pt x="611759" y="36576"/>
                  </a:lnTo>
                  <a:cubicBezTo>
                    <a:pt x="611759" y="16637"/>
                    <a:pt x="595122" y="0"/>
                    <a:pt x="575183" y="0"/>
                  </a:cubicBezTo>
                  <a:close/>
                </a:path>
              </a:pathLst>
            </a:custGeom>
            <a:solidFill>
              <a:srgbClr val="48FFD5">
                <a:alpha val="40784"/>
              </a:srgbClr>
            </a:solidFill>
          </p:spPr>
        </p:sp>
      </p:grpSp>
      <p:grpSp>
        <p:nvGrpSpPr>
          <p:cNvPr id="61" name="Group 61"/>
          <p:cNvGrpSpPr/>
          <p:nvPr/>
        </p:nvGrpSpPr>
        <p:grpSpPr>
          <a:xfrm>
            <a:off x="11937540" y="6747506"/>
            <a:ext cx="459662" cy="245632"/>
            <a:chOff x="0" y="0"/>
            <a:chExt cx="612883" cy="327509"/>
          </a:xfrm>
        </p:grpSpPr>
        <p:sp>
          <p:nvSpPr>
            <p:cNvPr id="62" name="Freeform 62"/>
            <p:cNvSpPr/>
            <p:nvPr/>
          </p:nvSpPr>
          <p:spPr>
            <a:xfrm>
              <a:off x="0" y="0"/>
              <a:ext cx="612902" cy="327406"/>
            </a:xfrm>
            <a:custGeom>
              <a:avLst/>
              <a:gdLst/>
              <a:ahLst/>
              <a:cxnLst/>
              <a:rect l="l" t="t" r="r" b="b"/>
              <a:pathLst>
                <a:path w="612902" h="327406">
                  <a:moveTo>
                    <a:pt x="47625" y="0"/>
                  </a:moveTo>
                  <a:cubicBezTo>
                    <a:pt x="21082" y="0"/>
                    <a:pt x="0" y="21082"/>
                    <a:pt x="0" y="47625"/>
                  </a:cubicBezTo>
                  <a:lnTo>
                    <a:pt x="271018" y="314198"/>
                  </a:lnTo>
                  <a:cubicBezTo>
                    <a:pt x="280924" y="323088"/>
                    <a:pt x="293370" y="327406"/>
                    <a:pt x="306070" y="327406"/>
                  </a:cubicBezTo>
                  <a:cubicBezTo>
                    <a:pt x="318770" y="327406"/>
                    <a:pt x="331343" y="322961"/>
                    <a:pt x="341884" y="314198"/>
                  </a:cubicBezTo>
                  <a:lnTo>
                    <a:pt x="612902" y="47625"/>
                  </a:lnTo>
                  <a:cubicBezTo>
                    <a:pt x="612902" y="21082"/>
                    <a:pt x="591820" y="0"/>
                    <a:pt x="565277" y="0"/>
                  </a:cubicBezTo>
                  <a:close/>
                </a:path>
              </a:pathLst>
            </a:custGeom>
            <a:solidFill>
              <a:srgbClr val="48FFD5"/>
            </a:solidFill>
          </p:spPr>
        </p:sp>
      </p:grpSp>
      <p:grpSp>
        <p:nvGrpSpPr>
          <p:cNvPr id="63" name="Group 63"/>
          <p:cNvGrpSpPr/>
          <p:nvPr/>
        </p:nvGrpSpPr>
        <p:grpSpPr>
          <a:xfrm>
            <a:off x="5128776" y="4262770"/>
            <a:ext cx="548438" cy="222358"/>
            <a:chOff x="0" y="0"/>
            <a:chExt cx="731251" cy="296477"/>
          </a:xfrm>
        </p:grpSpPr>
        <p:sp>
          <p:nvSpPr>
            <p:cNvPr id="64" name="Freeform 64"/>
            <p:cNvSpPr/>
            <p:nvPr/>
          </p:nvSpPr>
          <p:spPr>
            <a:xfrm>
              <a:off x="0" y="0"/>
              <a:ext cx="731139" cy="296418"/>
            </a:xfrm>
            <a:custGeom>
              <a:avLst/>
              <a:gdLst/>
              <a:ahLst/>
              <a:cxnLst/>
              <a:rect l="l" t="t" r="r" b="b"/>
              <a:pathLst>
                <a:path w="731139" h="296418">
                  <a:moveTo>
                    <a:pt x="559689" y="0"/>
                  </a:moveTo>
                  <a:lnTo>
                    <a:pt x="0" y="296418"/>
                  </a:lnTo>
                  <a:lnTo>
                    <a:pt x="68453" y="274955"/>
                  </a:lnTo>
                  <a:lnTo>
                    <a:pt x="636016" y="148209"/>
                  </a:lnTo>
                  <a:lnTo>
                    <a:pt x="674751" y="84074"/>
                  </a:lnTo>
                  <a:lnTo>
                    <a:pt x="731139" y="66421"/>
                  </a:lnTo>
                  <a:lnTo>
                    <a:pt x="559689" y="0"/>
                  </a:lnTo>
                  <a:close/>
                </a:path>
              </a:pathLst>
            </a:custGeom>
            <a:solidFill>
              <a:srgbClr val="1EFFC1"/>
            </a:solidFill>
          </p:spPr>
        </p:sp>
      </p:grpSp>
      <p:grpSp>
        <p:nvGrpSpPr>
          <p:cNvPr id="65" name="Group 65"/>
          <p:cNvGrpSpPr/>
          <p:nvPr/>
        </p:nvGrpSpPr>
        <p:grpSpPr>
          <a:xfrm>
            <a:off x="5128776" y="4213008"/>
            <a:ext cx="383336" cy="272118"/>
            <a:chOff x="0" y="0"/>
            <a:chExt cx="511115" cy="362824"/>
          </a:xfrm>
        </p:grpSpPr>
        <p:sp>
          <p:nvSpPr>
            <p:cNvPr id="66" name="Freeform 66"/>
            <p:cNvSpPr/>
            <p:nvPr/>
          </p:nvSpPr>
          <p:spPr>
            <a:xfrm>
              <a:off x="0" y="0"/>
              <a:ext cx="511048" cy="362839"/>
            </a:xfrm>
            <a:custGeom>
              <a:avLst/>
              <a:gdLst/>
              <a:ahLst/>
              <a:cxnLst/>
              <a:rect l="l" t="t" r="r" b="b"/>
              <a:pathLst>
                <a:path w="511048" h="362839">
                  <a:moveTo>
                    <a:pt x="366141" y="0"/>
                  </a:moveTo>
                  <a:lnTo>
                    <a:pt x="0" y="362839"/>
                  </a:lnTo>
                  <a:lnTo>
                    <a:pt x="511048" y="43180"/>
                  </a:lnTo>
                  <a:lnTo>
                    <a:pt x="366141" y="0"/>
                  </a:lnTo>
                  <a:close/>
                </a:path>
              </a:pathLst>
            </a:custGeom>
            <a:solidFill>
              <a:srgbClr val="48FFD5"/>
            </a:solidFill>
          </p:spPr>
        </p:sp>
      </p:grpSp>
      <p:grpSp>
        <p:nvGrpSpPr>
          <p:cNvPr id="67" name="Group 67"/>
          <p:cNvGrpSpPr/>
          <p:nvPr/>
        </p:nvGrpSpPr>
        <p:grpSpPr>
          <a:xfrm>
            <a:off x="11980286" y="5421740"/>
            <a:ext cx="385794" cy="436626"/>
            <a:chOff x="0" y="0"/>
            <a:chExt cx="514392" cy="582168"/>
          </a:xfrm>
        </p:grpSpPr>
        <p:sp>
          <p:nvSpPr>
            <p:cNvPr id="68" name="Freeform 68"/>
            <p:cNvSpPr/>
            <p:nvPr/>
          </p:nvSpPr>
          <p:spPr>
            <a:xfrm>
              <a:off x="0" y="0"/>
              <a:ext cx="514350" cy="582168"/>
            </a:xfrm>
            <a:custGeom>
              <a:avLst/>
              <a:gdLst/>
              <a:ahLst/>
              <a:cxnLst/>
              <a:rect l="l" t="t" r="r" b="b"/>
              <a:pathLst>
                <a:path w="514350" h="582168">
                  <a:moveTo>
                    <a:pt x="439674" y="0"/>
                  </a:moveTo>
                  <a:cubicBezTo>
                    <a:pt x="420751" y="0"/>
                    <a:pt x="402082" y="7747"/>
                    <a:pt x="389382" y="23495"/>
                  </a:cubicBezTo>
                  <a:lnTo>
                    <a:pt x="35433" y="442722"/>
                  </a:lnTo>
                  <a:lnTo>
                    <a:pt x="15494" y="521335"/>
                  </a:lnTo>
                  <a:lnTo>
                    <a:pt x="10033" y="543433"/>
                  </a:lnTo>
                  <a:lnTo>
                    <a:pt x="0" y="582168"/>
                  </a:lnTo>
                  <a:lnTo>
                    <a:pt x="136017" y="529082"/>
                  </a:lnTo>
                  <a:lnTo>
                    <a:pt x="489966" y="109855"/>
                  </a:lnTo>
                  <a:cubicBezTo>
                    <a:pt x="514350" y="81153"/>
                    <a:pt x="512064" y="39116"/>
                    <a:pt x="483362" y="15875"/>
                  </a:cubicBezTo>
                  <a:cubicBezTo>
                    <a:pt x="470916" y="5334"/>
                    <a:pt x="455295" y="0"/>
                    <a:pt x="439674" y="0"/>
                  </a:cubicBezTo>
                  <a:close/>
                </a:path>
              </a:pathLst>
            </a:custGeom>
            <a:solidFill>
              <a:srgbClr val="48FFD5"/>
            </a:solidFill>
          </p:spPr>
        </p:sp>
      </p:grpSp>
      <p:sp>
        <p:nvSpPr>
          <p:cNvPr id="69" name="Freeform 69"/>
          <p:cNvSpPr/>
          <p:nvPr/>
        </p:nvSpPr>
        <p:spPr>
          <a:xfrm>
            <a:off x="9204756" y="5498912"/>
            <a:ext cx="203286" cy="203286"/>
          </a:xfrm>
          <a:custGeom>
            <a:avLst/>
            <a:gdLst/>
            <a:ahLst/>
            <a:cxnLst/>
            <a:rect l="l" t="t" r="r" b="b"/>
            <a:pathLst>
              <a:path w="203286" h="203286">
                <a:moveTo>
                  <a:pt x="0" y="0"/>
                </a:moveTo>
                <a:lnTo>
                  <a:pt x="203286" y="0"/>
                </a:lnTo>
                <a:lnTo>
                  <a:pt x="203286" y="203286"/>
                </a:lnTo>
                <a:lnTo>
                  <a:pt x="0" y="203286"/>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70" name="Freeform 70"/>
          <p:cNvSpPr/>
          <p:nvPr/>
        </p:nvSpPr>
        <p:spPr>
          <a:xfrm>
            <a:off x="9162448" y="5723730"/>
            <a:ext cx="287066" cy="287938"/>
          </a:xfrm>
          <a:custGeom>
            <a:avLst/>
            <a:gdLst/>
            <a:ahLst/>
            <a:cxnLst/>
            <a:rect l="l" t="t" r="r" b="b"/>
            <a:pathLst>
              <a:path w="287066" h="287938">
                <a:moveTo>
                  <a:pt x="0" y="0"/>
                </a:moveTo>
                <a:lnTo>
                  <a:pt x="287066" y="0"/>
                </a:lnTo>
                <a:lnTo>
                  <a:pt x="287066" y="287938"/>
                </a:lnTo>
                <a:lnTo>
                  <a:pt x="0" y="287938"/>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71" name="Freeform 71"/>
          <p:cNvSpPr/>
          <p:nvPr/>
        </p:nvSpPr>
        <p:spPr>
          <a:xfrm>
            <a:off x="9036382" y="4479322"/>
            <a:ext cx="54714" cy="63040"/>
          </a:xfrm>
          <a:custGeom>
            <a:avLst/>
            <a:gdLst/>
            <a:ahLst/>
            <a:cxnLst/>
            <a:rect l="l" t="t" r="r" b="b"/>
            <a:pathLst>
              <a:path w="54714" h="63040">
                <a:moveTo>
                  <a:pt x="0" y="0"/>
                </a:moveTo>
                <a:lnTo>
                  <a:pt x="54714" y="0"/>
                </a:lnTo>
                <a:lnTo>
                  <a:pt x="54714" y="63040"/>
                </a:lnTo>
                <a:lnTo>
                  <a:pt x="0" y="63040"/>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72" name="Freeform 72"/>
          <p:cNvSpPr/>
          <p:nvPr/>
        </p:nvSpPr>
        <p:spPr>
          <a:xfrm>
            <a:off x="9040506" y="4438682"/>
            <a:ext cx="53920" cy="62208"/>
          </a:xfrm>
          <a:custGeom>
            <a:avLst/>
            <a:gdLst/>
            <a:ahLst/>
            <a:cxnLst/>
            <a:rect l="l" t="t" r="r" b="b"/>
            <a:pathLst>
              <a:path w="53920" h="62208">
                <a:moveTo>
                  <a:pt x="0" y="0"/>
                </a:moveTo>
                <a:lnTo>
                  <a:pt x="53920" y="0"/>
                </a:lnTo>
                <a:lnTo>
                  <a:pt x="53920" y="62208"/>
                </a:lnTo>
                <a:lnTo>
                  <a:pt x="0" y="62208"/>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grpSp>
        <p:nvGrpSpPr>
          <p:cNvPr id="73" name="Group 73"/>
          <p:cNvGrpSpPr/>
          <p:nvPr/>
        </p:nvGrpSpPr>
        <p:grpSpPr>
          <a:xfrm>
            <a:off x="9043836" y="4398040"/>
            <a:ext cx="53088" cy="61374"/>
            <a:chOff x="0" y="0"/>
            <a:chExt cx="70784" cy="81832"/>
          </a:xfrm>
        </p:grpSpPr>
        <p:sp>
          <p:nvSpPr>
            <p:cNvPr id="74" name="Freeform 74"/>
            <p:cNvSpPr/>
            <p:nvPr/>
          </p:nvSpPr>
          <p:spPr>
            <a:xfrm>
              <a:off x="25400" y="25400"/>
              <a:ext cx="19939" cy="30988"/>
            </a:xfrm>
            <a:custGeom>
              <a:avLst/>
              <a:gdLst/>
              <a:ahLst/>
              <a:cxnLst/>
              <a:rect l="l" t="t" r="r" b="b"/>
              <a:pathLst>
                <a:path w="19939" h="30988">
                  <a:moveTo>
                    <a:pt x="0" y="0"/>
                  </a:moveTo>
                  <a:lnTo>
                    <a:pt x="0" y="30988"/>
                  </a:lnTo>
                  <a:lnTo>
                    <a:pt x="17653" y="30988"/>
                  </a:lnTo>
                  <a:lnTo>
                    <a:pt x="19939" y="0"/>
                  </a:lnTo>
                  <a:close/>
                </a:path>
              </a:pathLst>
            </a:custGeom>
            <a:solidFill>
              <a:srgbClr val="1EFFC1"/>
            </a:solidFill>
          </p:spPr>
        </p:sp>
        <p:sp>
          <p:nvSpPr>
            <p:cNvPr id="75" name="Freeform 75"/>
            <p:cNvSpPr/>
            <p:nvPr/>
          </p:nvSpPr>
          <p:spPr>
            <a:xfrm>
              <a:off x="0" y="0"/>
              <a:ext cx="71120" cy="81788"/>
            </a:xfrm>
            <a:custGeom>
              <a:avLst/>
              <a:gdLst/>
              <a:ahLst/>
              <a:cxnLst/>
              <a:rect l="l" t="t" r="r" b="b"/>
              <a:pathLst>
                <a:path w="71120" h="81788">
                  <a:moveTo>
                    <a:pt x="50800" y="25400"/>
                  </a:moveTo>
                  <a:lnTo>
                    <a:pt x="50800" y="56388"/>
                  </a:lnTo>
                  <a:lnTo>
                    <a:pt x="25400" y="56388"/>
                  </a:lnTo>
                  <a:lnTo>
                    <a:pt x="25400" y="30988"/>
                  </a:lnTo>
                  <a:lnTo>
                    <a:pt x="43053" y="30988"/>
                  </a:lnTo>
                  <a:lnTo>
                    <a:pt x="43053" y="56388"/>
                  </a:lnTo>
                  <a:lnTo>
                    <a:pt x="17780" y="54610"/>
                  </a:lnTo>
                  <a:lnTo>
                    <a:pt x="19939" y="23622"/>
                  </a:lnTo>
                  <a:lnTo>
                    <a:pt x="45339" y="25400"/>
                  </a:lnTo>
                  <a:lnTo>
                    <a:pt x="45339" y="50800"/>
                  </a:lnTo>
                  <a:lnTo>
                    <a:pt x="25400" y="50800"/>
                  </a:lnTo>
                  <a:lnTo>
                    <a:pt x="25400" y="25400"/>
                  </a:lnTo>
                  <a:lnTo>
                    <a:pt x="50800" y="25400"/>
                  </a:lnTo>
                  <a:moveTo>
                    <a:pt x="0" y="25400"/>
                  </a:moveTo>
                  <a:cubicBezTo>
                    <a:pt x="0" y="11430"/>
                    <a:pt x="11430" y="0"/>
                    <a:pt x="25400" y="0"/>
                  </a:cubicBezTo>
                  <a:lnTo>
                    <a:pt x="45339" y="0"/>
                  </a:lnTo>
                  <a:cubicBezTo>
                    <a:pt x="52451" y="0"/>
                    <a:pt x="59182" y="2921"/>
                    <a:pt x="63881" y="8128"/>
                  </a:cubicBezTo>
                  <a:cubicBezTo>
                    <a:pt x="68580" y="13335"/>
                    <a:pt x="71120" y="20193"/>
                    <a:pt x="70612" y="27305"/>
                  </a:cubicBezTo>
                  <a:lnTo>
                    <a:pt x="68453" y="58166"/>
                  </a:lnTo>
                  <a:cubicBezTo>
                    <a:pt x="67437" y="71501"/>
                    <a:pt x="56388" y="81788"/>
                    <a:pt x="43180" y="81788"/>
                  </a:cubicBezTo>
                  <a:lnTo>
                    <a:pt x="25400" y="81788"/>
                  </a:lnTo>
                  <a:cubicBezTo>
                    <a:pt x="11430" y="81788"/>
                    <a:pt x="0" y="70358"/>
                    <a:pt x="0" y="56388"/>
                  </a:cubicBezTo>
                  <a:lnTo>
                    <a:pt x="0" y="25400"/>
                  </a:lnTo>
                  <a:close/>
                </a:path>
              </a:pathLst>
            </a:custGeom>
            <a:solidFill>
              <a:srgbClr val="FFFFFF"/>
            </a:solidFill>
          </p:spPr>
        </p:sp>
      </p:grpSp>
      <p:sp>
        <p:nvSpPr>
          <p:cNvPr id="76" name="Freeform 76"/>
          <p:cNvSpPr/>
          <p:nvPr/>
        </p:nvSpPr>
        <p:spPr>
          <a:xfrm>
            <a:off x="9011482" y="4600970"/>
            <a:ext cx="58044" cy="63358"/>
          </a:xfrm>
          <a:custGeom>
            <a:avLst/>
            <a:gdLst/>
            <a:ahLst/>
            <a:cxnLst/>
            <a:rect l="l" t="t" r="r" b="b"/>
            <a:pathLst>
              <a:path w="58044" h="63358">
                <a:moveTo>
                  <a:pt x="0" y="0"/>
                </a:moveTo>
                <a:lnTo>
                  <a:pt x="58044" y="0"/>
                </a:lnTo>
                <a:lnTo>
                  <a:pt x="58044" y="63358"/>
                </a:lnTo>
                <a:lnTo>
                  <a:pt x="0" y="63358"/>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77" name="Freeform 77"/>
          <p:cNvSpPr/>
          <p:nvPr/>
        </p:nvSpPr>
        <p:spPr>
          <a:xfrm>
            <a:off x="9022266" y="4559814"/>
            <a:ext cx="56378" cy="64666"/>
          </a:xfrm>
          <a:custGeom>
            <a:avLst/>
            <a:gdLst/>
            <a:ahLst/>
            <a:cxnLst/>
            <a:rect l="l" t="t" r="r" b="b"/>
            <a:pathLst>
              <a:path w="56378" h="64666">
                <a:moveTo>
                  <a:pt x="0" y="0"/>
                </a:moveTo>
                <a:lnTo>
                  <a:pt x="56378" y="0"/>
                </a:lnTo>
                <a:lnTo>
                  <a:pt x="56378" y="64666"/>
                </a:lnTo>
                <a:lnTo>
                  <a:pt x="0" y="64666"/>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78" name="Freeform 78"/>
          <p:cNvSpPr/>
          <p:nvPr/>
        </p:nvSpPr>
        <p:spPr>
          <a:xfrm>
            <a:off x="9030554" y="4520004"/>
            <a:ext cx="55586" cy="63000"/>
          </a:xfrm>
          <a:custGeom>
            <a:avLst/>
            <a:gdLst/>
            <a:ahLst/>
            <a:cxnLst/>
            <a:rect l="l" t="t" r="r" b="b"/>
            <a:pathLst>
              <a:path w="55586" h="63000">
                <a:moveTo>
                  <a:pt x="0" y="0"/>
                </a:moveTo>
                <a:lnTo>
                  <a:pt x="55586" y="0"/>
                </a:lnTo>
                <a:lnTo>
                  <a:pt x="55586" y="63000"/>
                </a:lnTo>
                <a:lnTo>
                  <a:pt x="0" y="63000"/>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79" name="Freeform 79"/>
          <p:cNvSpPr/>
          <p:nvPr/>
        </p:nvSpPr>
        <p:spPr>
          <a:xfrm>
            <a:off x="8970008" y="4716592"/>
            <a:ext cx="60542" cy="63872"/>
          </a:xfrm>
          <a:custGeom>
            <a:avLst/>
            <a:gdLst/>
            <a:ahLst/>
            <a:cxnLst/>
            <a:rect l="l" t="t" r="r" b="b"/>
            <a:pathLst>
              <a:path w="60542" h="63872">
                <a:moveTo>
                  <a:pt x="0" y="0"/>
                </a:moveTo>
                <a:lnTo>
                  <a:pt x="60542" y="0"/>
                </a:lnTo>
                <a:lnTo>
                  <a:pt x="60542" y="63872"/>
                </a:lnTo>
                <a:lnTo>
                  <a:pt x="0" y="63872"/>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80" name="Freeform 80"/>
          <p:cNvSpPr/>
          <p:nvPr/>
        </p:nvSpPr>
        <p:spPr>
          <a:xfrm>
            <a:off x="8985748" y="4678448"/>
            <a:ext cx="58876" cy="63872"/>
          </a:xfrm>
          <a:custGeom>
            <a:avLst/>
            <a:gdLst/>
            <a:ahLst/>
            <a:cxnLst/>
            <a:rect l="l" t="t" r="r" b="b"/>
            <a:pathLst>
              <a:path w="58876" h="63872">
                <a:moveTo>
                  <a:pt x="0" y="0"/>
                </a:moveTo>
                <a:lnTo>
                  <a:pt x="58876" y="0"/>
                </a:lnTo>
                <a:lnTo>
                  <a:pt x="58876" y="63872"/>
                </a:lnTo>
                <a:lnTo>
                  <a:pt x="0" y="63872"/>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sp>
        <p:nvSpPr>
          <p:cNvPr id="81" name="Freeform 81"/>
          <p:cNvSpPr/>
          <p:nvPr/>
        </p:nvSpPr>
        <p:spPr>
          <a:xfrm>
            <a:off x="8999032" y="4637806"/>
            <a:ext cx="58876" cy="65498"/>
          </a:xfrm>
          <a:custGeom>
            <a:avLst/>
            <a:gdLst/>
            <a:ahLst/>
            <a:cxnLst/>
            <a:rect l="l" t="t" r="r" b="b"/>
            <a:pathLst>
              <a:path w="58876" h="65498">
                <a:moveTo>
                  <a:pt x="0" y="0"/>
                </a:moveTo>
                <a:lnTo>
                  <a:pt x="58876" y="0"/>
                </a:lnTo>
                <a:lnTo>
                  <a:pt x="58876" y="65498"/>
                </a:lnTo>
                <a:lnTo>
                  <a:pt x="0" y="65498"/>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sp>
      <p:sp>
        <p:nvSpPr>
          <p:cNvPr id="82" name="Freeform 82"/>
          <p:cNvSpPr/>
          <p:nvPr/>
        </p:nvSpPr>
        <p:spPr>
          <a:xfrm>
            <a:off x="8911920" y="4825274"/>
            <a:ext cx="62208" cy="65538"/>
          </a:xfrm>
          <a:custGeom>
            <a:avLst/>
            <a:gdLst/>
            <a:ahLst/>
            <a:cxnLst/>
            <a:rect l="l" t="t" r="r" b="b"/>
            <a:pathLst>
              <a:path w="62208" h="65538">
                <a:moveTo>
                  <a:pt x="0" y="0"/>
                </a:moveTo>
                <a:lnTo>
                  <a:pt x="62208" y="0"/>
                </a:lnTo>
                <a:lnTo>
                  <a:pt x="62208" y="65538"/>
                </a:lnTo>
                <a:lnTo>
                  <a:pt x="0" y="65538"/>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sp>
      <p:sp>
        <p:nvSpPr>
          <p:cNvPr id="83" name="Freeform 83"/>
          <p:cNvSpPr/>
          <p:nvPr/>
        </p:nvSpPr>
        <p:spPr>
          <a:xfrm>
            <a:off x="8934322" y="4791174"/>
            <a:ext cx="61374" cy="65618"/>
          </a:xfrm>
          <a:custGeom>
            <a:avLst/>
            <a:gdLst/>
            <a:ahLst/>
            <a:cxnLst/>
            <a:rect l="l" t="t" r="r" b="b"/>
            <a:pathLst>
              <a:path w="61374" h="65618">
                <a:moveTo>
                  <a:pt x="0" y="0"/>
                </a:moveTo>
                <a:lnTo>
                  <a:pt x="61374" y="0"/>
                </a:lnTo>
                <a:lnTo>
                  <a:pt x="61374" y="65618"/>
                </a:lnTo>
                <a:lnTo>
                  <a:pt x="0" y="65618"/>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sp>
      <p:sp>
        <p:nvSpPr>
          <p:cNvPr id="84" name="Freeform 84"/>
          <p:cNvSpPr/>
          <p:nvPr/>
        </p:nvSpPr>
        <p:spPr>
          <a:xfrm>
            <a:off x="8943037" y="4744417"/>
            <a:ext cx="80424" cy="84548"/>
          </a:xfrm>
          <a:custGeom>
            <a:avLst/>
            <a:gdLst/>
            <a:ahLst/>
            <a:cxnLst/>
            <a:rect l="l" t="t" r="r" b="b"/>
            <a:pathLst>
              <a:path w="80424" h="84548">
                <a:moveTo>
                  <a:pt x="0" y="0"/>
                </a:moveTo>
                <a:lnTo>
                  <a:pt x="80424" y="0"/>
                </a:lnTo>
                <a:lnTo>
                  <a:pt x="80424" y="84548"/>
                </a:lnTo>
                <a:lnTo>
                  <a:pt x="0" y="84548"/>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sp>
      <p:sp>
        <p:nvSpPr>
          <p:cNvPr id="85" name="Freeform 85"/>
          <p:cNvSpPr/>
          <p:nvPr/>
        </p:nvSpPr>
        <p:spPr>
          <a:xfrm>
            <a:off x="8840588" y="4927334"/>
            <a:ext cx="63000" cy="63872"/>
          </a:xfrm>
          <a:custGeom>
            <a:avLst/>
            <a:gdLst/>
            <a:ahLst/>
            <a:cxnLst/>
            <a:rect l="l" t="t" r="r" b="b"/>
            <a:pathLst>
              <a:path w="63000" h="63872">
                <a:moveTo>
                  <a:pt x="0" y="0"/>
                </a:moveTo>
                <a:lnTo>
                  <a:pt x="63000" y="0"/>
                </a:lnTo>
                <a:lnTo>
                  <a:pt x="63000" y="63872"/>
                </a:lnTo>
                <a:lnTo>
                  <a:pt x="0" y="63872"/>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sp>
      <p:sp>
        <p:nvSpPr>
          <p:cNvPr id="86" name="Freeform 86"/>
          <p:cNvSpPr/>
          <p:nvPr/>
        </p:nvSpPr>
        <p:spPr>
          <a:xfrm>
            <a:off x="8865450" y="4894146"/>
            <a:ext cx="63872" cy="64706"/>
          </a:xfrm>
          <a:custGeom>
            <a:avLst/>
            <a:gdLst/>
            <a:ahLst/>
            <a:cxnLst/>
            <a:rect l="l" t="t" r="r" b="b"/>
            <a:pathLst>
              <a:path w="63872" h="64706">
                <a:moveTo>
                  <a:pt x="0" y="0"/>
                </a:moveTo>
                <a:lnTo>
                  <a:pt x="63872" y="0"/>
                </a:lnTo>
                <a:lnTo>
                  <a:pt x="63872" y="64706"/>
                </a:lnTo>
                <a:lnTo>
                  <a:pt x="0" y="64706"/>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sp>
      <p:sp>
        <p:nvSpPr>
          <p:cNvPr id="87" name="Freeform 87"/>
          <p:cNvSpPr/>
          <p:nvPr/>
        </p:nvSpPr>
        <p:spPr>
          <a:xfrm>
            <a:off x="8890350" y="4861712"/>
            <a:ext cx="62208" cy="63952"/>
          </a:xfrm>
          <a:custGeom>
            <a:avLst/>
            <a:gdLst/>
            <a:ahLst/>
            <a:cxnLst/>
            <a:rect l="l" t="t" r="r" b="b"/>
            <a:pathLst>
              <a:path w="62208" h="63952">
                <a:moveTo>
                  <a:pt x="0" y="0"/>
                </a:moveTo>
                <a:lnTo>
                  <a:pt x="62208" y="0"/>
                </a:lnTo>
                <a:lnTo>
                  <a:pt x="62208" y="63952"/>
                </a:lnTo>
                <a:lnTo>
                  <a:pt x="0" y="63952"/>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sp>
      <p:sp>
        <p:nvSpPr>
          <p:cNvPr id="88" name="Freeform 88"/>
          <p:cNvSpPr/>
          <p:nvPr/>
        </p:nvSpPr>
        <p:spPr>
          <a:xfrm>
            <a:off x="8754310" y="5016110"/>
            <a:ext cx="64666" cy="64666"/>
          </a:xfrm>
          <a:custGeom>
            <a:avLst/>
            <a:gdLst/>
            <a:ahLst/>
            <a:cxnLst/>
            <a:rect l="l" t="t" r="r" b="b"/>
            <a:pathLst>
              <a:path w="64666" h="64666">
                <a:moveTo>
                  <a:pt x="0" y="0"/>
                </a:moveTo>
                <a:lnTo>
                  <a:pt x="64666" y="0"/>
                </a:lnTo>
                <a:lnTo>
                  <a:pt x="64666" y="64666"/>
                </a:lnTo>
                <a:lnTo>
                  <a:pt x="0" y="64666"/>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sp>
      <p:sp>
        <p:nvSpPr>
          <p:cNvPr id="89" name="Freeform 89"/>
          <p:cNvSpPr/>
          <p:nvPr/>
        </p:nvSpPr>
        <p:spPr>
          <a:xfrm>
            <a:off x="8784998" y="4989466"/>
            <a:ext cx="63832" cy="63952"/>
          </a:xfrm>
          <a:custGeom>
            <a:avLst/>
            <a:gdLst/>
            <a:ahLst/>
            <a:cxnLst/>
            <a:rect l="l" t="t" r="r" b="b"/>
            <a:pathLst>
              <a:path w="63832" h="63952">
                <a:moveTo>
                  <a:pt x="0" y="0"/>
                </a:moveTo>
                <a:lnTo>
                  <a:pt x="63832" y="0"/>
                </a:lnTo>
                <a:lnTo>
                  <a:pt x="63832" y="63952"/>
                </a:lnTo>
                <a:lnTo>
                  <a:pt x="0" y="63952"/>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sp>
      <p:sp>
        <p:nvSpPr>
          <p:cNvPr id="90" name="Freeform 90"/>
          <p:cNvSpPr/>
          <p:nvPr/>
        </p:nvSpPr>
        <p:spPr>
          <a:xfrm>
            <a:off x="8812358" y="4958024"/>
            <a:ext cx="64706" cy="64706"/>
          </a:xfrm>
          <a:custGeom>
            <a:avLst/>
            <a:gdLst/>
            <a:ahLst/>
            <a:cxnLst/>
            <a:rect l="l" t="t" r="r" b="b"/>
            <a:pathLst>
              <a:path w="64706" h="64706">
                <a:moveTo>
                  <a:pt x="0" y="0"/>
                </a:moveTo>
                <a:lnTo>
                  <a:pt x="64706" y="0"/>
                </a:lnTo>
                <a:lnTo>
                  <a:pt x="64706" y="64706"/>
                </a:lnTo>
                <a:lnTo>
                  <a:pt x="0" y="64706"/>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sp>
      <p:sp>
        <p:nvSpPr>
          <p:cNvPr id="91" name="Freeform 91"/>
          <p:cNvSpPr/>
          <p:nvPr/>
        </p:nvSpPr>
        <p:spPr>
          <a:xfrm>
            <a:off x="8657246" y="5094104"/>
            <a:ext cx="63832" cy="62168"/>
          </a:xfrm>
          <a:custGeom>
            <a:avLst/>
            <a:gdLst/>
            <a:ahLst/>
            <a:cxnLst/>
            <a:rect l="l" t="t" r="r" b="b"/>
            <a:pathLst>
              <a:path w="63832" h="62168">
                <a:moveTo>
                  <a:pt x="0" y="0"/>
                </a:moveTo>
                <a:lnTo>
                  <a:pt x="63832" y="0"/>
                </a:lnTo>
                <a:lnTo>
                  <a:pt x="63832" y="62168"/>
                </a:lnTo>
                <a:lnTo>
                  <a:pt x="0" y="62168"/>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sp>
      <p:sp>
        <p:nvSpPr>
          <p:cNvPr id="92" name="Freeform 92"/>
          <p:cNvSpPr/>
          <p:nvPr/>
        </p:nvSpPr>
        <p:spPr>
          <a:xfrm>
            <a:off x="8690432" y="5068370"/>
            <a:ext cx="64666" cy="63872"/>
          </a:xfrm>
          <a:custGeom>
            <a:avLst/>
            <a:gdLst/>
            <a:ahLst/>
            <a:cxnLst/>
            <a:rect l="l" t="t" r="r" b="b"/>
            <a:pathLst>
              <a:path w="64666" h="63872">
                <a:moveTo>
                  <a:pt x="0" y="0"/>
                </a:moveTo>
                <a:lnTo>
                  <a:pt x="64666" y="0"/>
                </a:lnTo>
                <a:lnTo>
                  <a:pt x="64666" y="63872"/>
                </a:lnTo>
                <a:lnTo>
                  <a:pt x="0" y="63872"/>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sp>
      <p:sp>
        <p:nvSpPr>
          <p:cNvPr id="93" name="Freeform 93"/>
          <p:cNvSpPr/>
          <p:nvPr/>
        </p:nvSpPr>
        <p:spPr>
          <a:xfrm>
            <a:off x="8722788" y="5044302"/>
            <a:ext cx="63832" cy="63040"/>
          </a:xfrm>
          <a:custGeom>
            <a:avLst/>
            <a:gdLst/>
            <a:ahLst/>
            <a:cxnLst/>
            <a:rect l="l" t="t" r="r" b="b"/>
            <a:pathLst>
              <a:path w="63832" h="63040">
                <a:moveTo>
                  <a:pt x="0" y="0"/>
                </a:moveTo>
                <a:lnTo>
                  <a:pt x="63832" y="0"/>
                </a:lnTo>
                <a:lnTo>
                  <a:pt x="63832" y="63040"/>
                </a:lnTo>
                <a:lnTo>
                  <a:pt x="0" y="63040"/>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sp>
      <p:sp>
        <p:nvSpPr>
          <p:cNvPr id="94" name="Freeform 94"/>
          <p:cNvSpPr/>
          <p:nvPr/>
        </p:nvSpPr>
        <p:spPr>
          <a:xfrm>
            <a:off x="8550190" y="5156314"/>
            <a:ext cx="65538" cy="61374"/>
          </a:xfrm>
          <a:custGeom>
            <a:avLst/>
            <a:gdLst/>
            <a:ahLst/>
            <a:cxnLst/>
            <a:rect l="l" t="t" r="r" b="b"/>
            <a:pathLst>
              <a:path w="65538" h="61374">
                <a:moveTo>
                  <a:pt x="0" y="0"/>
                </a:moveTo>
                <a:lnTo>
                  <a:pt x="65538" y="0"/>
                </a:lnTo>
                <a:lnTo>
                  <a:pt x="65538" y="61374"/>
                </a:lnTo>
                <a:lnTo>
                  <a:pt x="0" y="61374"/>
                </a:lnTo>
                <a:lnTo>
                  <a:pt x="0" y="0"/>
                </a:lnTo>
                <a:close/>
              </a:path>
            </a:pathLst>
          </a:custGeom>
          <a:blipFill>
            <a:blip r:embed="rId88">
              <a:extLst>
                <a:ext uri="{96DAC541-7B7A-43D3-8B79-37D633B846F1}">
                  <asvg:svgBlip xmlns:asvg="http://schemas.microsoft.com/office/drawing/2016/SVG/main" r:embed="rId89"/>
                </a:ext>
              </a:extLst>
            </a:blip>
            <a:stretch>
              <a:fillRect/>
            </a:stretch>
          </a:blipFill>
        </p:spPr>
      </p:sp>
      <p:sp>
        <p:nvSpPr>
          <p:cNvPr id="95" name="Freeform 95"/>
          <p:cNvSpPr/>
          <p:nvPr/>
        </p:nvSpPr>
        <p:spPr>
          <a:xfrm>
            <a:off x="8586708" y="5136410"/>
            <a:ext cx="64706" cy="62208"/>
          </a:xfrm>
          <a:custGeom>
            <a:avLst/>
            <a:gdLst/>
            <a:ahLst/>
            <a:cxnLst/>
            <a:rect l="l" t="t" r="r" b="b"/>
            <a:pathLst>
              <a:path w="64706" h="62208">
                <a:moveTo>
                  <a:pt x="0" y="0"/>
                </a:moveTo>
                <a:lnTo>
                  <a:pt x="64706" y="0"/>
                </a:lnTo>
                <a:lnTo>
                  <a:pt x="64706" y="62208"/>
                </a:lnTo>
                <a:lnTo>
                  <a:pt x="0" y="62208"/>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sp>
      <p:sp>
        <p:nvSpPr>
          <p:cNvPr id="96" name="Freeform 96"/>
          <p:cNvSpPr/>
          <p:nvPr/>
        </p:nvSpPr>
        <p:spPr>
          <a:xfrm>
            <a:off x="8623226" y="5115674"/>
            <a:ext cx="64666" cy="62168"/>
          </a:xfrm>
          <a:custGeom>
            <a:avLst/>
            <a:gdLst/>
            <a:ahLst/>
            <a:cxnLst/>
            <a:rect l="l" t="t" r="r" b="b"/>
            <a:pathLst>
              <a:path w="64666" h="62168">
                <a:moveTo>
                  <a:pt x="0" y="0"/>
                </a:moveTo>
                <a:lnTo>
                  <a:pt x="64666" y="0"/>
                </a:lnTo>
                <a:lnTo>
                  <a:pt x="64666" y="62168"/>
                </a:lnTo>
                <a:lnTo>
                  <a:pt x="0" y="62168"/>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sp>
      <p:sp>
        <p:nvSpPr>
          <p:cNvPr id="97" name="Freeform 97"/>
          <p:cNvSpPr/>
          <p:nvPr/>
        </p:nvSpPr>
        <p:spPr>
          <a:xfrm>
            <a:off x="8436552" y="5202786"/>
            <a:ext cx="64666" cy="58876"/>
          </a:xfrm>
          <a:custGeom>
            <a:avLst/>
            <a:gdLst/>
            <a:ahLst/>
            <a:cxnLst/>
            <a:rect l="l" t="t" r="r" b="b"/>
            <a:pathLst>
              <a:path w="64666" h="58876">
                <a:moveTo>
                  <a:pt x="0" y="0"/>
                </a:moveTo>
                <a:lnTo>
                  <a:pt x="64666" y="0"/>
                </a:lnTo>
                <a:lnTo>
                  <a:pt x="64666" y="58876"/>
                </a:lnTo>
                <a:lnTo>
                  <a:pt x="0" y="58876"/>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sp>
      <p:sp>
        <p:nvSpPr>
          <p:cNvPr id="98" name="Freeform 98"/>
          <p:cNvSpPr/>
          <p:nvPr/>
        </p:nvSpPr>
        <p:spPr>
          <a:xfrm>
            <a:off x="8474694" y="5190176"/>
            <a:ext cx="63872" cy="59036"/>
          </a:xfrm>
          <a:custGeom>
            <a:avLst/>
            <a:gdLst/>
            <a:ahLst/>
            <a:cxnLst/>
            <a:rect l="l" t="t" r="r" b="b"/>
            <a:pathLst>
              <a:path w="63872" h="59036">
                <a:moveTo>
                  <a:pt x="0" y="0"/>
                </a:moveTo>
                <a:lnTo>
                  <a:pt x="63872" y="0"/>
                </a:lnTo>
                <a:lnTo>
                  <a:pt x="63872" y="59036"/>
                </a:lnTo>
                <a:lnTo>
                  <a:pt x="0" y="59036"/>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sp>
      <p:sp>
        <p:nvSpPr>
          <p:cNvPr id="99" name="Freeform 99"/>
          <p:cNvSpPr/>
          <p:nvPr/>
        </p:nvSpPr>
        <p:spPr>
          <a:xfrm>
            <a:off x="8512878" y="5173722"/>
            <a:ext cx="63872" cy="60542"/>
          </a:xfrm>
          <a:custGeom>
            <a:avLst/>
            <a:gdLst/>
            <a:ahLst/>
            <a:cxnLst/>
            <a:rect l="l" t="t" r="r" b="b"/>
            <a:pathLst>
              <a:path w="63872" h="60542">
                <a:moveTo>
                  <a:pt x="0" y="0"/>
                </a:moveTo>
                <a:lnTo>
                  <a:pt x="63872" y="0"/>
                </a:lnTo>
                <a:lnTo>
                  <a:pt x="63872" y="60542"/>
                </a:lnTo>
                <a:lnTo>
                  <a:pt x="0" y="60542"/>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sp>
      <p:sp>
        <p:nvSpPr>
          <p:cNvPr id="100" name="Freeform 100"/>
          <p:cNvSpPr/>
          <p:nvPr/>
        </p:nvSpPr>
        <p:spPr>
          <a:xfrm>
            <a:off x="8316252" y="5234308"/>
            <a:ext cx="63040" cy="55546"/>
          </a:xfrm>
          <a:custGeom>
            <a:avLst/>
            <a:gdLst/>
            <a:ahLst/>
            <a:cxnLst/>
            <a:rect l="l" t="t" r="r" b="b"/>
            <a:pathLst>
              <a:path w="63040" h="55546">
                <a:moveTo>
                  <a:pt x="0" y="0"/>
                </a:moveTo>
                <a:lnTo>
                  <a:pt x="63040" y="0"/>
                </a:lnTo>
                <a:lnTo>
                  <a:pt x="63040" y="55546"/>
                </a:lnTo>
                <a:lnTo>
                  <a:pt x="0" y="55546"/>
                </a:lnTo>
                <a:lnTo>
                  <a:pt x="0" y="0"/>
                </a:lnTo>
                <a:close/>
              </a:path>
            </a:pathLst>
          </a:custGeom>
          <a:blipFill>
            <a:blip r:embed="rId100">
              <a:extLst>
                <a:ext uri="{96DAC541-7B7A-43D3-8B79-37D633B846F1}">
                  <asvg:svgBlip xmlns:asvg="http://schemas.microsoft.com/office/drawing/2016/SVG/main" r:embed="rId101"/>
                </a:ext>
              </a:extLst>
            </a:blip>
            <a:stretch>
              <a:fillRect/>
            </a:stretch>
          </a:blipFill>
        </p:spPr>
      </p:sp>
      <p:sp>
        <p:nvSpPr>
          <p:cNvPr id="101" name="Freeform 101"/>
          <p:cNvSpPr/>
          <p:nvPr/>
        </p:nvSpPr>
        <p:spPr>
          <a:xfrm>
            <a:off x="8356060" y="5224356"/>
            <a:ext cx="64706" cy="57212"/>
          </a:xfrm>
          <a:custGeom>
            <a:avLst/>
            <a:gdLst/>
            <a:ahLst/>
            <a:cxnLst/>
            <a:rect l="l" t="t" r="r" b="b"/>
            <a:pathLst>
              <a:path w="64706" h="57212">
                <a:moveTo>
                  <a:pt x="0" y="0"/>
                </a:moveTo>
                <a:lnTo>
                  <a:pt x="64706" y="0"/>
                </a:lnTo>
                <a:lnTo>
                  <a:pt x="64706" y="57212"/>
                </a:lnTo>
                <a:lnTo>
                  <a:pt x="0" y="57212"/>
                </a:lnTo>
                <a:lnTo>
                  <a:pt x="0" y="0"/>
                </a:lnTo>
                <a:close/>
              </a:path>
            </a:pathLst>
          </a:custGeom>
          <a:blipFill>
            <a:blip r:embed="rId102">
              <a:extLst>
                <a:ext uri="{96DAC541-7B7A-43D3-8B79-37D633B846F1}">
                  <asvg:svgBlip xmlns:asvg="http://schemas.microsoft.com/office/drawing/2016/SVG/main" r:embed="rId103"/>
                </a:ext>
              </a:extLst>
            </a:blip>
            <a:stretch>
              <a:fillRect/>
            </a:stretch>
          </a:blipFill>
        </p:spPr>
      </p:sp>
      <p:sp>
        <p:nvSpPr>
          <p:cNvPr id="102" name="Freeform 102"/>
          <p:cNvSpPr/>
          <p:nvPr/>
        </p:nvSpPr>
        <p:spPr>
          <a:xfrm>
            <a:off x="8396742" y="5215236"/>
            <a:ext cx="63000" cy="58044"/>
          </a:xfrm>
          <a:custGeom>
            <a:avLst/>
            <a:gdLst/>
            <a:ahLst/>
            <a:cxnLst/>
            <a:rect l="l" t="t" r="r" b="b"/>
            <a:pathLst>
              <a:path w="63000" h="58044">
                <a:moveTo>
                  <a:pt x="0" y="0"/>
                </a:moveTo>
                <a:lnTo>
                  <a:pt x="63000" y="0"/>
                </a:lnTo>
                <a:lnTo>
                  <a:pt x="63000" y="58044"/>
                </a:lnTo>
                <a:lnTo>
                  <a:pt x="0" y="58044"/>
                </a:lnTo>
                <a:lnTo>
                  <a:pt x="0" y="0"/>
                </a:lnTo>
                <a:close/>
              </a:path>
            </a:pathLst>
          </a:custGeom>
          <a:blipFill>
            <a:blip r:embed="rId104">
              <a:extLst>
                <a:ext uri="{96DAC541-7B7A-43D3-8B79-37D633B846F1}">
                  <asvg:svgBlip xmlns:asvg="http://schemas.microsoft.com/office/drawing/2016/SVG/main" r:embed="rId105"/>
                </a:ext>
              </a:extLst>
            </a:blip>
            <a:stretch>
              <a:fillRect/>
            </a:stretch>
          </a:blipFill>
        </p:spPr>
      </p:sp>
      <p:grpSp>
        <p:nvGrpSpPr>
          <p:cNvPr id="103" name="Group 103"/>
          <p:cNvGrpSpPr/>
          <p:nvPr/>
        </p:nvGrpSpPr>
        <p:grpSpPr>
          <a:xfrm>
            <a:off x="8193454" y="5247590"/>
            <a:ext cx="62208" cy="51382"/>
            <a:chOff x="0" y="0"/>
            <a:chExt cx="82944" cy="68509"/>
          </a:xfrm>
        </p:grpSpPr>
        <p:sp>
          <p:nvSpPr>
            <p:cNvPr id="104" name="Freeform 104"/>
            <p:cNvSpPr/>
            <p:nvPr/>
          </p:nvSpPr>
          <p:spPr>
            <a:xfrm>
              <a:off x="25400" y="25400"/>
              <a:ext cx="32131" cy="17653"/>
            </a:xfrm>
            <a:custGeom>
              <a:avLst/>
              <a:gdLst/>
              <a:ahLst/>
              <a:cxnLst/>
              <a:rect l="l" t="t" r="r" b="b"/>
              <a:pathLst>
                <a:path w="32131" h="17653">
                  <a:moveTo>
                    <a:pt x="0" y="0"/>
                  </a:moveTo>
                  <a:lnTo>
                    <a:pt x="1143" y="17653"/>
                  </a:lnTo>
                  <a:lnTo>
                    <a:pt x="32131" y="17653"/>
                  </a:lnTo>
                  <a:lnTo>
                    <a:pt x="30988" y="0"/>
                  </a:lnTo>
                  <a:close/>
                </a:path>
              </a:pathLst>
            </a:custGeom>
            <a:solidFill>
              <a:srgbClr val="1EFFC1"/>
            </a:solidFill>
          </p:spPr>
        </p:sp>
        <p:sp>
          <p:nvSpPr>
            <p:cNvPr id="105" name="Freeform 105"/>
            <p:cNvSpPr/>
            <p:nvPr/>
          </p:nvSpPr>
          <p:spPr>
            <a:xfrm>
              <a:off x="-381" y="0"/>
              <a:ext cx="83693" cy="68326"/>
            </a:xfrm>
            <a:custGeom>
              <a:avLst/>
              <a:gdLst/>
              <a:ahLst/>
              <a:cxnLst/>
              <a:rect l="l" t="t" r="r" b="b"/>
              <a:pathLst>
                <a:path w="83693" h="68326">
                  <a:moveTo>
                    <a:pt x="51181" y="23749"/>
                  </a:moveTo>
                  <a:lnTo>
                    <a:pt x="52324" y="41402"/>
                  </a:lnTo>
                  <a:lnTo>
                    <a:pt x="26924" y="43053"/>
                  </a:lnTo>
                  <a:lnTo>
                    <a:pt x="26924" y="17653"/>
                  </a:lnTo>
                  <a:lnTo>
                    <a:pt x="57912" y="17653"/>
                  </a:lnTo>
                  <a:lnTo>
                    <a:pt x="57912" y="43053"/>
                  </a:lnTo>
                  <a:lnTo>
                    <a:pt x="32512" y="44704"/>
                  </a:lnTo>
                  <a:lnTo>
                    <a:pt x="31369" y="27051"/>
                  </a:lnTo>
                  <a:lnTo>
                    <a:pt x="56769" y="25400"/>
                  </a:lnTo>
                  <a:lnTo>
                    <a:pt x="56769" y="50800"/>
                  </a:lnTo>
                  <a:lnTo>
                    <a:pt x="25781" y="50800"/>
                  </a:lnTo>
                  <a:lnTo>
                    <a:pt x="25781" y="25400"/>
                  </a:lnTo>
                  <a:lnTo>
                    <a:pt x="51181" y="23749"/>
                  </a:lnTo>
                  <a:moveTo>
                    <a:pt x="508" y="27051"/>
                  </a:moveTo>
                  <a:cubicBezTo>
                    <a:pt x="0" y="19939"/>
                    <a:pt x="2540" y="13081"/>
                    <a:pt x="7366" y="8001"/>
                  </a:cubicBezTo>
                  <a:cubicBezTo>
                    <a:pt x="12192" y="2921"/>
                    <a:pt x="18796" y="0"/>
                    <a:pt x="25781" y="0"/>
                  </a:cubicBezTo>
                  <a:lnTo>
                    <a:pt x="56769" y="0"/>
                  </a:lnTo>
                  <a:cubicBezTo>
                    <a:pt x="70231" y="0"/>
                    <a:pt x="81280" y="10414"/>
                    <a:pt x="82169" y="23749"/>
                  </a:cubicBezTo>
                  <a:lnTo>
                    <a:pt x="83312" y="41402"/>
                  </a:lnTo>
                  <a:cubicBezTo>
                    <a:pt x="83693" y="48387"/>
                    <a:pt x="81280" y="55245"/>
                    <a:pt x="76454" y="60325"/>
                  </a:cubicBezTo>
                  <a:cubicBezTo>
                    <a:pt x="71628" y="65405"/>
                    <a:pt x="64897" y="68326"/>
                    <a:pt x="57912" y="68326"/>
                  </a:cubicBezTo>
                  <a:lnTo>
                    <a:pt x="26924" y="68326"/>
                  </a:lnTo>
                  <a:cubicBezTo>
                    <a:pt x="13462" y="68326"/>
                    <a:pt x="2413" y="57912"/>
                    <a:pt x="1524" y="44577"/>
                  </a:cubicBezTo>
                  <a:lnTo>
                    <a:pt x="508" y="27051"/>
                  </a:lnTo>
                  <a:close/>
                </a:path>
              </a:pathLst>
            </a:custGeom>
            <a:solidFill>
              <a:srgbClr val="FFFFFF"/>
            </a:solidFill>
          </p:spPr>
        </p:sp>
      </p:grpSp>
      <p:sp>
        <p:nvSpPr>
          <p:cNvPr id="106" name="Freeform 106"/>
          <p:cNvSpPr/>
          <p:nvPr/>
        </p:nvSpPr>
        <p:spPr>
          <a:xfrm>
            <a:off x="8234928" y="5244260"/>
            <a:ext cx="62208" cy="53880"/>
          </a:xfrm>
          <a:custGeom>
            <a:avLst/>
            <a:gdLst/>
            <a:ahLst/>
            <a:cxnLst/>
            <a:rect l="l" t="t" r="r" b="b"/>
            <a:pathLst>
              <a:path w="62208" h="53880">
                <a:moveTo>
                  <a:pt x="0" y="0"/>
                </a:moveTo>
                <a:lnTo>
                  <a:pt x="62208" y="0"/>
                </a:lnTo>
                <a:lnTo>
                  <a:pt x="62208" y="53880"/>
                </a:lnTo>
                <a:lnTo>
                  <a:pt x="0" y="53880"/>
                </a:lnTo>
                <a:lnTo>
                  <a:pt x="0" y="0"/>
                </a:lnTo>
                <a:close/>
              </a:path>
            </a:pathLst>
          </a:custGeom>
          <a:blipFill>
            <a:blip r:embed="rId106">
              <a:extLst>
                <a:ext uri="{96DAC541-7B7A-43D3-8B79-37D633B846F1}">
                  <asvg:svgBlip xmlns:asvg="http://schemas.microsoft.com/office/drawing/2016/SVG/main" r:embed="rId107"/>
                </a:ext>
              </a:extLst>
            </a:blip>
            <a:stretch>
              <a:fillRect/>
            </a:stretch>
          </a:blipFill>
        </p:spPr>
      </p:sp>
      <p:sp>
        <p:nvSpPr>
          <p:cNvPr id="107" name="Freeform 107"/>
          <p:cNvSpPr/>
          <p:nvPr/>
        </p:nvSpPr>
        <p:spPr>
          <a:xfrm>
            <a:off x="8275610" y="5240096"/>
            <a:ext cx="63000" cy="54752"/>
          </a:xfrm>
          <a:custGeom>
            <a:avLst/>
            <a:gdLst/>
            <a:ahLst/>
            <a:cxnLst/>
            <a:rect l="l" t="t" r="r" b="b"/>
            <a:pathLst>
              <a:path w="63000" h="54752">
                <a:moveTo>
                  <a:pt x="0" y="0"/>
                </a:moveTo>
                <a:lnTo>
                  <a:pt x="63000" y="0"/>
                </a:lnTo>
                <a:lnTo>
                  <a:pt x="63000" y="54752"/>
                </a:lnTo>
                <a:lnTo>
                  <a:pt x="0" y="54752"/>
                </a:lnTo>
                <a:lnTo>
                  <a:pt x="0" y="0"/>
                </a:lnTo>
                <a:close/>
              </a:path>
            </a:pathLst>
          </a:custGeom>
          <a:blipFill>
            <a:blip r:embed="rId108">
              <a:extLst>
                <a:ext uri="{96DAC541-7B7A-43D3-8B79-37D633B846F1}">
                  <asvg:svgBlip xmlns:asvg="http://schemas.microsoft.com/office/drawing/2016/SVG/main" r:embed="rId109"/>
                </a:ext>
              </a:extLst>
            </a:blip>
            <a:stretch>
              <a:fillRect/>
            </a:stretch>
          </a:blipFill>
        </p:spPr>
      </p:sp>
      <p:sp>
        <p:nvSpPr>
          <p:cNvPr id="108" name="Freeform 108"/>
          <p:cNvSpPr/>
          <p:nvPr/>
        </p:nvSpPr>
        <p:spPr>
          <a:xfrm>
            <a:off x="8069864" y="5240096"/>
            <a:ext cx="62168" cy="54752"/>
          </a:xfrm>
          <a:custGeom>
            <a:avLst/>
            <a:gdLst/>
            <a:ahLst/>
            <a:cxnLst/>
            <a:rect l="l" t="t" r="r" b="b"/>
            <a:pathLst>
              <a:path w="62168" h="54752">
                <a:moveTo>
                  <a:pt x="0" y="0"/>
                </a:moveTo>
                <a:lnTo>
                  <a:pt x="62168" y="0"/>
                </a:lnTo>
                <a:lnTo>
                  <a:pt x="62168" y="54752"/>
                </a:lnTo>
                <a:lnTo>
                  <a:pt x="0" y="54752"/>
                </a:lnTo>
                <a:lnTo>
                  <a:pt x="0" y="0"/>
                </a:lnTo>
                <a:close/>
              </a:path>
            </a:pathLst>
          </a:custGeom>
          <a:blipFill>
            <a:blip r:embed="rId110">
              <a:extLst>
                <a:ext uri="{96DAC541-7B7A-43D3-8B79-37D633B846F1}">
                  <asvg:svgBlip xmlns:asvg="http://schemas.microsoft.com/office/drawing/2016/SVG/main" r:embed="rId111"/>
                </a:ext>
              </a:extLst>
            </a:blip>
            <a:stretch>
              <a:fillRect/>
            </a:stretch>
          </a:blipFill>
        </p:spPr>
      </p:sp>
      <p:sp>
        <p:nvSpPr>
          <p:cNvPr id="109" name="Freeform 109"/>
          <p:cNvSpPr/>
          <p:nvPr/>
        </p:nvSpPr>
        <p:spPr>
          <a:xfrm>
            <a:off x="8110506" y="5244260"/>
            <a:ext cx="63040" cy="53880"/>
          </a:xfrm>
          <a:custGeom>
            <a:avLst/>
            <a:gdLst/>
            <a:ahLst/>
            <a:cxnLst/>
            <a:rect l="l" t="t" r="r" b="b"/>
            <a:pathLst>
              <a:path w="63040" h="53880">
                <a:moveTo>
                  <a:pt x="0" y="0"/>
                </a:moveTo>
                <a:lnTo>
                  <a:pt x="63040" y="0"/>
                </a:lnTo>
                <a:lnTo>
                  <a:pt x="63040" y="53880"/>
                </a:lnTo>
                <a:lnTo>
                  <a:pt x="0" y="53880"/>
                </a:lnTo>
                <a:lnTo>
                  <a:pt x="0" y="0"/>
                </a:lnTo>
                <a:close/>
              </a:path>
            </a:pathLst>
          </a:custGeom>
          <a:blipFill>
            <a:blip r:embed="rId112">
              <a:extLst>
                <a:ext uri="{96DAC541-7B7A-43D3-8B79-37D633B846F1}">
                  <asvg:svgBlip xmlns:asvg="http://schemas.microsoft.com/office/drawing/2016/SVG/main" r:embed="rId113"/>
                </a:ext>
              </a:extLst>
            </a:blip>
            <a:stretch>
              <a:fillRect/>
            </a:stretch>
          </a:blipFill>
        </p:spPr>
      </p:sp>
      <p:grpSp>
        <p:nvGrpSpPr>
          <p:cNvPr id="110" name="Group 110"/>
          <p:cNvGrpSpPr/>
          <p:nvPr/>
        </p:nvGrpSpPr>
        <p:grpSpPr>
          <a:xfrm>
            <a:off x="8151980" y="5246758"/>
            <a:ext cx="62208" cy="52216"/>
            <a:chOff x="0" y="0"/>
            <a:chExt cx="82944" cy="69621"/>
          </a:xfrm>
        </p:grpSpPr>
        <p:sp>
          <p:nvSpPr>
            <p:cNvPr id="111" name="Freeform 111"/>
            <p:cNvSpPr/>
            <p:nvPr/>
          </p:nvSpPr>
          <p:spPr>
            <a:xfrm>
              <a:off x="25400" y="25400"/>
              <a:ext cx="32131" cy="18796"/>
            </a:xfrm>
            <a:custGeom>
              <a:avLst/>
              <a:gdLst/>
              <a:ahLst/>
              <a:cxnLst/>
              <a:rect l="l" t="t" r="r" b="b"/>
              <a:pathLst>
                <a:path w="32131" h="18796">
                  <a:moveTo>
                    <a:pt x="1143" y="0"/>
                  </a:moveTo>
                  <a:lnTo>
                    <a:pt x="0" y="18796"/>
                  </a:lnTo>
                  <a:lnTo>
                    <a:pt x="32131" y="18796"/>
                  </a:lnTo>
                  <a:lnTo>
                    <a:pt x="32131" y="1143"/>
                  </a:lnTo>
                  <a:lnTo>
                    <a:pt x="1143" y="0"/>
                  </a:lnTo>
                  <a:close/>
                </a:path>
              </a:pathLst>
            </a:custGeom>
            <a:solidFill>
              <a:srgbClr val="1EFFC1"/>
            </a:solidFill>
          </p:spPr>
        </p:sp>
        <p:sp>
          <p:nvSpPr>
            <p:cNvPr id="112" name="Freeform 112"/>
            <p:cNvSpPr/>
            <p:nvPr/>
          </p:nvSpPr>
          <p:spPr>
            <a:xfrm>
              <a:off x="-254" y="-508"/>
              <a:ext cx="83185" cy="70104"/>
            </a:xfrm>
            <a:custGeom>
              <a:avLst/>
              <a:gdLst/>
              <a:ahLst/>
              <a:cxnLst/>
              <a:rect l="l" t="t" r="r" b="b"/>
              <a:pathLst>
                <a:path w="83185" h="70104">
                  <a:moveTo>
                    <a:pt x="52197" y="27432"/>
                  </a:moveTo>
                  <a:lnTo>
                    <a:pt x="51054" y="46228"/>
                  </a:lnTo>
                  <a:lnTo>
                    <a:pt x="25654" y="44704"/>
                  </a:lnTo>
                  <a:lnTo>
                    <a:pt x="25654" y="19304"/>
                  </a:lnTo>
                  <a:lnTo>
                    <a:pt x="57785" y="19304"/>
                  </a:lnTo>
                  <a:lnTo>
                    <a:pt x="57785" y="44704"/>
                  </a:lnTo>
                  <a:lnTo>
                    <a:pt x="32385" y="44704"/>
                  </a:lnTo>
                  <a:lnTo>
                    <a:pt x="32385" y="27051"/>
                  </a:lnTo>
                  <a:lnTo>
                    <a:pt x="57785" y="27051"/>
                  </a:lnTo>
                  <a:lnTo>
                    <a:pt x="56896" y="52451"/>
                  </a:lnTo>
                  <a:lnTo>
                    <a:pt x="25908" y="51308"/>
                  </a:lnTo>
                  <a:lnTo>
                    <a:pt x="26797" y="25908"/>
                  </a:lnTo>
                  <a:lnTo>
                    <a:pt x="52197" y="27432"/>
                  </a:lnTo>
                  <a:moveTo>
                    <a:pt x="1524" y="24384"/>
                  </a:moveTo>
                  <a:cubicBezTo>
                    <a:pt x="2286" y="10668"/>
                    <a:pt x="13970" y="0"/>
                    <a:pt x="27686" y="508"/>
                  </a:cubicBezTo>
                  <a:lnTo>
                    <a:pt x="58674" y="1651"/>
                  </a:lnTo>
                  <a:cubicBezTo>
                    <a:pt x="72390" y="2159"/>
                    <a:pt x="83185" y="13335"/>
                    <a:pt x="83185" y="27051"/>
                  </a:cubicBezTo>
                  <a:lnTo>
                    <a:pt x="83185" y="44704"/>
                  </a:lnTo>
                  <a:cubicBezTo>
                    <a:pt x="83185" y="58674"/>
                    <a:pt x="71755" y="70104"/>
                    <a:pt x="57785" y="70104"/>
                  </a:cubicBezTo>
                  <a:lnTo>
                    <a:pt x="25654" y="70104"/>
                  </a:lnTo>
                  <a:cubicBezTo>
                    <a:pt x="18669" y="70104"/>
                    <a:pt x="11938" y="67183"/>
                    <a:pt x="7112" y="62103"/>
                  </a:cubicBezTo>
                  <a:cubicBezTo>
                    <a:pt x="2286" y="57023"/>
                    <a:pt x="0" y="50165"/>
                    <a:pt x="381" y="43180"/>
                  </a:cubicBezTo>
                  <a:lnTo>
                    <a:pt x="1524" y="24384"/>
                  </a:lnTo>
                  <a:close/>
                </a:path>
              </a:pathLst>
            </a:custGeom>
            <a:solidFill>
              <a:srgbClr val="FFFFFF"/>
            </a:solidFill>
          </p:spPr>
        </p:sp>
      </p:grpSp>
      <p:sp>
        <p:nvSpPr>
          <p:cNvPr id="113" name="Freeform 113"/>
          <p:cNvSpPr/>
          <p:nvPr/>
        </p:nvSpPr>
        <p:spPr>
          <a:xfrm>
            <a:off x="7947068" y="5215236"/>
            <a:ext cx="63040" cy="58044"/>
          </a:xfrm>
          <a:custGeom>
            <a:avLst/>
            <a:gdLst/>
            <a:ahLst/>
            <a:cxnLst/>
            <a:rect l="l" t="t" r="r" b="b"/>
            <a:pathLst>
              <a:path w="63040" h="58044">
                <a:moveTo>
                  <a:pt x="0" y="0"/>
                </a:moveTo>
                <a:lnTo>
                  <a:pt x="63040" y="0"/>
                </a:lnTo>
                <a:lnTo>
                  <a:pt x="63040" y="58044"/>
                </a:lnTo>
                <a:lnTo>
                  <a:pt x="0" y="58044"/>
                </a:lnTo>
                <a:lnTo>
                  <a:pt x="0" y="0"/>
                </a:lnTo>
                <a:close/>
              </a:path>
            </a:pathLst>
          </a:custGeom>
          <a:blipFill>
            <a:blip r:embed="rId114">
              <a:extLst>
                <a:ext uri="{96DAC541-7B7A-43D3-8B79-37D633B846F1}">
                  <asvg:svgBlip xmlns:asvg="http://schemas.microsoft.com/office/drawing/2016/SVG/main" r:embed="rId115"/>
                </a:ext>
              </a:extLst>
            </a:blip>
            <a:stretch>
              <a:fillRect/>
            </a:stretch>
          </a:blipFill>
        </p:spPr>
      </p:sp>
      <p:sp>
        <p:nvSpPr>
          <p:cNvPr id="114" name="Freeform 114"/>
          <p:cNvSpPr/>
          <p:nvPr/>
        </p:nvSpPr>
        <p:spPr>
          <a:xfrm>
            <a:off x="7987708" y="5226020"/>
            <a:ext cx="64706" cy="56378"/>
          </a:xfrm>
          <a:custGeom>
            <a:avLst/>
            <a:gdLst/>
            <a:ahLst/>
            <a:cxnLst/>
            <a:rect l="l" t="t" r="r" b="b"/>
            <a:pathLst>
              <a:path w="64706" h="56378">
                <a:moveTo>
                  <a:pt x="0" y="0"/>
                </a:moveTo>
                <a:lnTo>
                  <a:pt x="64706" y="0"/>
                </a:lnTo>
                <a:lnTo>
                  <a:pt x="64706" y="56378"/>
                </a:lnTo>
                <a:lnTo>
                  <a:pt x="0" y="56378"/>
                </a:lnTo>
                <a:lnTo>
                  <a:pt x="0" y="0"/>
                </a:lnTo>
                <a:close/>
              </a:path>
            </a:pathLst>
          </a:custGeom>
          <a:blipFill>
            <a:blip r:embed="rId116">
              <a:extLst>
                <a:ext uri="{96DAC541-7B7A-43D3-8B79-37D633B846F1}">
                  <asvg:svgBlip xmlns:asvg="http://schemas.microsoft.com/office/drawing/2016/SVG/main" r:embed="rId117"/>
                </a:ext>
              </a:extLst>
            </a:blip>
            <a:stretch>
              <a:fillRect/>
            </a:stretch>
          </a:blipFill>
        </p:spPr>
      </p:sp>
      <p:sp>
        <p:nvSpPr>
          <p:cNvPr id="115" name="Freeform 115"/>
          <p:cNvSpPr/>
          <p:nvPr/>
        </p:nvSpPr>
        <p:spPr>
          <a:xfrm>
            <a:off x="8028390" y="5234308"/>
            <a:ext cx="63000" cy="55546"/>
          </a:xfrm>
          <a:custGeom>
            <a:avLst/>
            <a:gdLst/>
            <a:ahLst/>
            <a:cxnLst/>
            <a:rect l="l" t="t" r="r" b="b"/>
            <a:pathLst>
              <a:path w="63000" h="55546">
                <a:moveTo>
                  <a:pt x="0" y="0"/>
                </a:moveTo>
                <a:lnTo>
                  <a:pt x="63000" y="0"/>
                </a:lnTo>
                <a:lnTo>
                  <a:pt x="63000" y="55546"/>
                </a:lnTo>
                <a:lnTo>
                  <a:pt x="0" y="55546"/>
                </a:lnTo>
                <a:lnTo>
                  <a:pt x="0" y="0"/>
                </a:lnTo>
                <a:close/>
              </a:path>
            </a:pathLst>
          </a:custGeom>
          <a:blipFill>
            <a:blip r:embed="rId118">
              <a:extLst>
                <a:ext uri="{96DAC541-7B7A-43D3-8B79-37D633B846F1}">
                  <asvg:svgBlip xmlns:asvg="http://schemas.microsoft.com/office/drawing/2016/SVG/main" r:embed="rId119"/>
                </a:ext>
              </a:extLst>
            </a:blip>
            <a:stretch>
              <a:fillRect/>
            </a:stretch>
          </a:blipFill>
        </p:spPr>
      </p:sp>
      <p:sp>
        <p:nvSpPr>
          <p:cNvPr id="116" name="Freeform 116"/>
          <p:cNvSpPr/>
          <p:nvPr/>
        </p:nvSpPr>
        <p:spPr>
          <a:xfrm>
            <a:off x="7830098" y="5172888"/>
            <a:ext cx="64666" cy="59710"/>
          </a:xfrm>
          <a:custGeom>
            <a:avLst/>
            <a:gdLst/>
            <a:ahLst/>
            <a:cxnLst/>
            <a:rect l="l" t="t" r="r" b="b"/>
            <a:pathLst>
              <a:path w="64666" h="59710">
                <a:moveTo>
                  <a:pt x="0" y="0"/>
                </a:moveTo>
                <a:lnTo>
                  <a:pt x="64666" y="0"/>
                </a:lnTo>
                <a:lnTo>
                  <a:pt x="64666" y="59710"/>
                </a:lnTo>
                <a:lnTo>
                  <a:pt x="0" y="59710"/>
                </a:lnTo>
                <a:lnTo>
                  <a:pt x="0" y="0"/>
                </a:lnTo>
                <a:close/>
              </a:path>
            </a:pathLst>
          </a:custGeom>
          <a:blipFill>
            <a:blip r:embed="rId120">
              <a:extLst>
                <a:ext uri="{96DAC541-7B7A-43D3-8B79-37D633B846F1}">
                  <asvg:svgBlip xmlns:asvg="http://schemas.microsoft.com/office/drawing/2016/SVG/main" r:embed="rId121"/>
                </a:ext>
              </a:extLst>
            </a:blip>
            <a:stretch>
              <a:fillRect/>
            </a:stretch>
          </a:blipFill>
        </p:spPr>
      </p:sp>
      <p:sp>
        <p:nvSpPr>
          <p:cNvPr id="117" name="Freeform 117"/>
          <p:cNvSpPr/>
          <p:nvPr/>
        </p:nvSpPr>
        <p:spPr>
          <a:xfrm>
            <a:off x="7869074" y="5189502"/>
            <a:ext cx="63872" cy="58876"/>
          </a:xfrm>
          <a:custGeom>
            <a:avLst/>
            <a:gdLst/>
            <a:ahLst/>
            <a:cxnLst/>
            <a:rect l="l" t="t" r="r" b="b"/>
            <a:pathLst>
              <a:path w="63872" h="58876">
                <a:moveTo>
                  <a:pt x="0" y="0"/>
                </a:moveTo>
                <a:lnTo>
                  <a:pt x="63872" y="0"/>
                </a:lnTo>
                <a:lnTo>
                  <a:pt x="63872" y="58876"/>
                </a:lnTo>
                <a:lnTo>
                  <a:pt x="0" y="58876"/>
                </a:lnTo>
                <a:lnTo>
                  <a:pt x="0" y="0"/>
                </a:lnTo>
                <a:close/>
              </a:path>
            </a:pathLst>
          </a:custGeom>
          <a:blipFill>
            <a:blip r:embed="rId122">
              <a:extLst>
                <a:ext uri="{96DAC541-7B7A-43D3-8B79-37D633B846F1}">
                  <asvg:svgBlip xmlns:asvg="http://schemas.microsoft.com/office/drawing/2016/SVG/main" r:embed="rId123"/>
                </a:ext>
              </a:extLst>
            </a:blip>
            <a:stretch>
              <a:fillRect/>
            </a:stretch>
          </a:blipFill>
        </p:spPr>
      </p:sp>
      <p:sp>
        <p:nvSpPr>
          <p:cNvPr id="118" name="Freeform 118"/>
          <p:cNvSpPr/>
          <p:nvPr/>
        </p:nvSpPr>
        <p:spPr>
          <a:xfrm>
            <a:off x="7908090" y="5202786"/>
            <a:ext cx="65498" cy="58876"/>
          </a:xfrm>
          <a:custGeom>
            <a:avLst/>
            <a:gdLst/>
            <a:ahLst/>
            <a:cxnLst/>
            <a:rect l="l" t="t" r="r" b="b"/>
            <a:pathLst>
              <a:path w="65498" h="58876">
                <a:moveTo>
                  <a:pt x="0" y="0"/>
                </a:moveTo>
                <a:lnTo>
                  <a:pt x="65498" y="0"/>
                </a:lnTo>
                <a:lnTo>
                  <a:pt x="65498" y="58876"/>
                </a:lnTo>
                <a:lnTo>
                  <a:pt x="0" y="58876"/>
                </a:lnTo>
                <a:lnTo>
                  <a:pt x="0" y="0"/>
                </a:lnTo>
                <a:close/>
              </a:path>
            </a:pathLst>
          </a:custGeom>
          <a:blipFill>
            <a:blip r:embed="rId124">
              <a:extLst>
                <a:ext uri="{96DAC541-7B7A-43D3-8B79-37D633B846F1}">
                  <asvg:svgBlip xmlns:asvg="http://schemas.microsoft.com/office/drawing/2016/SVG/main" r:embed="rId125"/>
                </a:ext>
              </a:extLst>
            </a:blip>
            <a:stretch>
              <a:fillRect/>
            </a:stretch>
          </a:blipFill>
        </p:spPr>
      </p:sp>
      <p:sp>
        <p:nvSpPr>
          <p:cNvPr id="119" name="Freeform 119"/>
          <p:cNvSpPr/>
          <p:nvPr/>
        </p:nvSpPr>
        <p:spPr>
          <a:xfrm>
            <a:off x="7720584" y="5115674"/>
            <a:ext cx="64666" cy="62168"/>
          </a:xfrm>
          <a:custGeom>
            <a:avLst/>
            <a:gdLst/>
            <a:ahLst/>
            <a:cxnLst/>
            <a:rect l="l" t="t" r="r" b="b"/>
            <a:pathLst>
              <a:path w="64666" h="62168">
                <a:moveTo>
                  <a:pt x="0" y="0"/>
                </a:moveTo>
                <a:lnTo>
                  <a:pt x="64666" y="0"/>
                </a:lnTo>
                <a:lnTo>
                  <a:pt x="64666" y="62168"/>
                </a:lnTo>
                <a:lnTo>
                  <a:pt x="0" y="62168"/>
                </a:lnTo>
                <a:lnTo>
                  <a:pt x="0" y="0"/>
                </a:lnTo>
                <a:close/>
              </a:path>
            </a:pathLst>
          </a:custGeom>
          <a:blipFill>
            <a:blip r:embed="rId126">
              <a:extLst>
                <a:ext uri="{96DAC541-7B7A-43D3-8B79-37D633B846F1}">
                  <asvg:svgBlip xmlns:asvg="http://schemas.microsoft.com/office/drawing/2016/SVG/main" r:embed="rId127"/>
                </a:ext>
              </a:extLst>
            </a:blip>
            <a:stretch>
              <a:fillRect/>
            </a:stretch>
          </a:blipFill>
        </p:spPr>
      </p:sp>
      <p:sp>
        <p:nvSpPr>
          <p:cNvPr id="120" name="Freeform 120"/>
          <p:cNvSpPr/>
          <p:nvPr/>
        </p:nvSpPr>
        <p:spPr>
          <a:xfrm>
            <a:off x="7756270" y="5138076"/>
            <a:ext cx="64666" cy="61334"/>
          </a:xfrm>
          <a:custGeom>
            <a:avLst/>
            <a:gdLst/>
            <a:ahLst/>
            <a:cxnLst/>
            <a:rect l="l" t="t" r="r" b="b"/>
            <a:pathLst>
              <a:path w="64666" h="61334">
                <a:moveTo>
                  <a:pt x="0" y="0"/>
                </a:moveTo>
                <a:lnTo>
                  <a:pt x="64666" y="0"/>
                </a:lnTo>
                <a:lnTo>
                  <a:pt x="64666" y="61334"/>
                </a:lnTo>
                <a:lnTo>
                  <a:pt x="0" y="61334"/>
                </a:lnTo>
                <a:lnTo>
                  <a:pt x="0" y="0"/>
                </a:lnTo>
                <a:close/>
              </a:path>
            </a:pathLst>
          </a:custGeom>
          <a:blipFill>
            <a:blip r:embed="rId128">
              <a:extLst>
                <a:ext uri="{96DAC541-7B7A-43D3-8B79-37D633B846F1}">
                  <asvg:svgBlip xmlns:asvg="http://schemas.microsoft.com/office/drawing/2016/SVG/main" r:embed="rId129"/>
                </a:ext>
              </a:extLst>
            </a:blip>
            <a:stretch>
              <a:fillRect/>
            </a:stretch>
          </a:blipFill>
        </p:spPr>
      </p:sp>
      <p:sp>
        <p:nvSpPr>
          <p:cNvPr id="121" name="Freeform 121"/>
          <p:cNvSpPr/>
          <p:nvPr/>
        </p:nvSpPr>
        <p:spPr>
          <a:xfrm>
            <a:off x="7792748" y="5156314"/>
            <a:ext cx="65538" cy="61374"/>
          </a:xfrm>
          <a:custGeom>
            <a:avLst/>
            <a:gdLst/>
            <a:ahLst/>
            <a:cxnLst/>
            <a:rect l="l" t="t" r="r" b="b"/>
            <a:pathLst>
              <a:path w="65538" h="61374">
                <a:moveTo>
                  <a:pt x="0" y="0"/>
                </a:moveTo>
                <a:lnTo>
                  <a:pt x="65538" y="0"/>
                </a:lnTo>
                <a:lnTo>
                  <a:pt x="65538" y="61374"/>
                </a:lnTo>
                <a:lnTo>
                  <a:pt x="0" y="61374"/>
                </a:lnTo>
                <a:lnTo>
                  <a:pt x="0" y="0"/>
                </a:lnTo>
                <a:close/>
              </a:path>
            </a:pathLst>
          </a:custGeom>
          <a:blipFill>
            <a:blip r:embed="rId130">
              <a:extLst>
                <a:ext uri="{96DAC541-7B7A-43D3-8B79-37D633B846F1}">
                  <asvg:svgBlip xmlns:asvg="http://schemas.microsoft.com/office/drawing/2016/SVG/main" r:embed="rId131"/>
                </a:ext>
              </a:extLst>
            </a:blip>
            <a:stretch>
              <a:fillRect/>
            </a:stretch>
          </a:blipFill>
        </p:spPr>
      </p:sp>
      <p:sp>
        <p:nvSpPr>
          <p:cNvPr id="122" name="Freeform 122"/>
          <p:cNvSpPr/>
          <p:nvPr/>
        </p:nvSpPr>
        <p:spPr>
          <a:xfrm>
            <a:off x="7620190" y="5043470"/>
            <a:ext cx="63872" cy="63040"/>
          </a:xfrm>
          <a:custGeom>
            <a:avLst/>
            <a:gdLst/>
            <a:ahLst/>
            <a:cxnLst/>
            <a:rect l="l" t="t" r="r" b="b"/>
            <a:pathLst>
              <a:path w="63872" h="63040">
                <a:moveTo>
                  <a:pt x="0" y="0"/>
                </a:moveTo>
                <a:lnTo>
                  <a:pt x="63872" y="0"/>
                </a:lnTo>
                <a:lnTo>
                  <a:pt x="63872" y="63040"/>
                </a:lnTo>
                <a:lnTo>
                  <a:pt x="0" y="63040"/>
                </a:lnTo>
                <a:lnTo>
                  <a:pt x="0" y="0"/>
                </a:lnTo>
                <a:close/>
              </a:path>
            </a:pathLst>
          </a:custGeom>
          <a:blipFill>
            <a:blip r:embed="rId132">
              <a:extLst>
                <a:ext uri="{96DAC541-7B7A-43D3-8B79-37D633B846F1}">
                  <asvg:svgBlip xmlns:asvg="http://schemas.microsoft.com/office/drawing/2016/SVG/main" r:embed="rId133"/>
                </a:ext>
              </a:extLst>
            </a:blip>
            <a:stretch>
              <a:fillRect/>
            </a:stretch>
          </a:blipFill>
        </p:spPr>
      </p:sp>
      <p:sp>
        <p:nvSpPr>
          <p:cNvPr id="123" name="Freeform 123"/>
          <p:cNvSpPr/>
          <p:nvPr/>
        </p:nvSpPr>
        <p:spPr>
          <a:xfrm>
            <a:off x="7652544" y="5069202"/>
            <a:ext cx="64706" cy="63872"/>
          </a:xfrm>
          <a:custGeom>
            <a:avLst/>
            <a:gdLst/>
            <a:ahLst/>
            <a:cxnLst/>
            <a:rect l="l" t="t" r="r" b="b"/>
            <a:pathLst>
              <a:path w="64706" h="63872">
                <a:moveTo>
                  <a:pt x="0" y="0"/>
                </a:moveTo>
                <a:lnTo>
                  <a:pt x="64706" y="0"/>
                </a:lnTo>
                <a:lnTo>
                  <a:pt x="64706" y="63872"/>
                </a:lnTo>
                <a:lnTo>
                  <a:pt x="0" y="63872"/>
                </a:lnTo>
                <a:lnTo>
                  <a:pt x="0" y="0"/>
                </a:lnTo>
                <a:close/>
              </a:path>
            </a:pathLst>
          </a:custGeom>
          <a:blipFill>
            <a:blip r:embed="rId134">
              <a:extLst>
                <a:ext uri="{96DAC541-7B7A-43D3-8B79-37D633B846F1}">
                  <asvg:svgBlip xmlns:asvg="http://schemas.microsoft.com/office/drawing/2016/SVG/main" r:embed="rId135"/>
                </a:ext>
              </a:extLst>
            </a:blip>
            <a:stretch>
              <a:fillRect/>
            </a:stretch>
          </a:blipFill>
        </p:spPr>
      </p:sp>
      <p:sp>
        <p:nvSpPr>
          <p:cNvPr id="124" name="Freeform 124"/>
          <p:cNvSpPr/>
          <p:nvPr/>
        </p:nvSpPr>
        <p:spPr>
          <a:xfrm>
            <a:off x="7684898" y="5093270"/>
            <a:ext cx="64706" cy="62208"/>
          </a:xfrm>
          <a:custGeom>
            <a:avLst/>
            <a:gdLst/>
            <a:ahLst/>
            <a:cxnLst/>
            <a:rect l="l" t="t" r="r" b="b"/>
            <a:pathLst>
              <a:path w="64706" h="62208">
                <a:moveTo>
                  <a:pt x="0" y="0"/>
                </a:moveTo>
                <a:lnTo>
                  <a:pt x="64706" y="0"/>
                </a:lnTo>
                <a:lnTo>
                  <a:pt x="64706" y="62208"/>
                </a:lnTo>
                <a:lnTo>
                  <a:pt x="0" y="62208"/>
                </a:lnTo>
                <a:lnTo>
                  <a:pt x="0" y="0"/>
                </a:lnTo>
                <a:close/>
              </a:path>
            </a:pathLst>
          </a:custGeom>
          <a:blipFill>
            <a:blip r:embed="rId136">
              <a:extLst>
                <a:ext uri="{96DAC541-7B7A-43D3-8B79-37D633B846F1}">
                  <asvg:svgBlip xmlns:asvg="http://schemas.microsoft.com/office/drawing/2016/SVG/main" r:embed="rId137"/>
                </a:ext>
              </a:extLst>
            </a:blip>
            <a:stretch>
              <a:fillRect/>
            </a:stretch>
          </a:blipFill>
        </p:spPr>
      </p:sp>
      <p:sp>
        <p:nvSpPr>
          <p:cNvPr id="125" name="Freeform 125"/>
          <p:cNvSpPr/>
          <p:nvPr/>
        </p:nvSpPr>
        <p:spPr>
          <a:xfrm>
            <a:off x="7530580" y="4958024"/>
            <a:ext cx="64706" cy="64706"/>
          </a:xfrm>
          <a:custGeom>
            <a:avLst/>
            <a:gdLst/>
            <a:ahLst/>
            <a:cxnLst/>
            <a:rect l="l" t="t" r="r" b="b"/>
            <a:pathLst>
              <a:path w="64706" h="64706">
                <a:moveTo>
                  <a:pt x="0" y="0"/>
                </a:moveTo>
                <a:lnTo>
                  <a:pt x="64706" y="0"/>
                </a:lnTo>
                <a:lnTo>
                  <a:pt x="64706" y="64706"/>
                </a:lnTo>
                <a:lnTo>
                  <a:pt x="0" y="64706"/>
                </a:lnTo>
                <a:lnTo>
                  <a:pt x="0" y="0"/>
                </a:lnTo>
                <a:close/>
              </a:path>
            </a:pathLst>
          </a:custGeom>
          <a:blipFill>
            <a:blip r:embed="rId138">
              <a:extLst>
                <a:ext uri="{96DAC541-7B7A-43D3-8B79-37D633B846F1}">
                  <asvg:svgBlip xmlns:asvg="http://schemas.microsoft.com/office/drawing/2016/SVG/main" r:embed="rId139"/>
                </a:ext>
              </a:extLst>
            </a:blip>
            <a:stretch>
              <a:fillRect/>
            </a:stretch>
          </a:blipFill>
        </p:spPr>
      </p:sp>
      <p:sp>
        <p:nvSpPr>
          <p:cNvPr id="126" name="Freeform 126"/>
          <p:cNvSpPr/>
          <p:nvPr/>
        </p:nvSpPr>
        <p:spPr>
          <a:xfrm>
            <a:off x="7558810" y="4988712"/>
            <a:ext cx="63832" cy="63872"/>
          </a:xfrm>
          <a:custGeom>
            <a:avLst/>
            <a:gdLst/>
            <a:ahLst/>
            <a:cxnLst/>
            <a:rect l="l" t="t" r="r" b="b"/>
            <a:pathLst>
              <a:path w="63832" h="63872">
                <a:moveTo>
                  <a:pt x="0" y="0"/>
                </a:moveTo>
                <a:lnTo>
                  <a:pt x="63832" y="0"/>
                </a:lnTo>
                <a:lnTo>
                  <a:pt x="63832" y="63872"/>
                </a:lnTo>
                <a:lnTo>
                  <a:pt x="0" y="63872"/>
                </a:lnTo>
                <a:lnTo>
                  <a:pt x="0" y="0"/>
                </a:lnTo>
                <a:close/>
              </a:path>
            </a:pathLst>
          </a:custGeom>
          <a:blipFill>
            <a:blip r:embed="rId140">
              <a:extLst>
                <a:ext uri="{96DAC541-7B7A-43D3-8B79-37D633B846F1}">
                  <asvg:svgBlip xmlns:asvg="http://schemas.microsoft.com/office/drawing/2016/SVG/main" r:embed="rId141"/>
                </a:ext>
              </a:extLst>
            </a:blip>
            <a:stretch>
              <a:fillRect/>
            </a:stretch>
          </a:blipFill>
        </p:spPr>
      </p:sp>
      <p:sp>
        <p:nvSpPr>
          <p:cNvPr id="127" name="Freeform 127"/>
          <p:cNvSpPr/>
          <p:nvPr/>
        </p:nvSpPr>
        <p:spPr>
          <a:xfrm>
            <a:off x="7588668" y="5016110"/>
            <a:ext cx="64706" cy="64666"/>
          </a:xfrm>
          <a:custGeom>
            <a:avLst/>
            <a:gdLst/>
            <a:ahLst/>
            <a:cxnLst/>
            <a:rect l="l" t="t" r="r" b="b"/>
            <a:pathLst>
              <a:path w="64706" h="64666">
                <a:moveTo>
                  <a:pt x="0" y="0"/>
                </a:moveTo>
                <a:lnTo>
                  <a:pt x="64706" y="0"/>
                </a:lnTo>
                <a:lnTo>
                  <a:pt x="64706" y="64666"/>
                </a:lnTo>
                <a:lnTo>
                  <a:pt x="0" y="64666"/>
                </a:lnTo>
                <a:lnTo>
                  <a:pt x="0" y="0"/>
                </a:lnTo>
                <a:close/>
              </a:path>
            </a:pathLst>
          </a:custGeom>
          <a:blipFill>
            <a:blip r:embed="rId142">
              <a:extLst>
                <a:ext uri="{96DAC541-7B7A-43D3-8B79-37D633B846F1}">
                  <asvg:svgBlip xmlns:asvg="http://schemas.microsoft.com/office/drawing/2016/SVG/main" r:embed="rId143"/>
                </a:ext>
              </a:extLst>
            </a:blip>
            <a:stretch>
              <a:fillRect/>
            </a:stretch>
          </a:blipFill>
        </p:spPr>
      </p:sp>
      <p:sp>
        <p:nvSpPr>
          <p:cNvPr id="128" name="Freeform 128"/>
          <p:cNvSpPr/>
          <p:nvPr/>
        </p:nvSpPr>
        <p:spPr>
          <a:xfrm>
            <a:off x="7455086" y="4860958"/>
            <a:ext cx="62446" cy="63872"/>
          </a:xfrm>
          <a:custGeom>
            <a:avLst/>
            <a:gdLst/>
            <a:ahLst/>
            <a:cxnLst/>
            <a:rect l="l" t="t" r="r" b="b"/>
            <a:pathLst>
              <a:path w="62446" h="63872">
                <a:moveTo>
                  <a:pt x="0" y="0"/>
                </a:moveTo>
                <a:lnTo>
                  <a:pt x="62446" y="0"/>
                </a:lnTo>
                <a:lnTo>
                  <a:pt x="62446" y="63872"/>
                </a:lnTo>
                <a:lnTo>
                  <a:pt x="0" y="63872"/>
                </a:lnTo>
                <a:lnTo>
                  <a:pt x="0" y="0"/>
                </a:lnTo>
                <a:close/>
              </a:path>
            </a:pathLst>
          </a:custGeom>
          <a:blipFill>
            <a:blip r:embed="rId144">
              <a:extLst>
                <a:ext uri="{96DAC541-7B7A-43D3-8B79-37D633B846F1}">
                  <asvg:svgBlip xmlns:asvg="http://schemas.microsoft.com/office/drawing/2016/SVG/main" r:embed="rId145"/>
                </a:ext>
              </a:extLst>
            </a:blip>
            <a:stretch>
              <a:fillRect/>
            </a:stretch>
          </a:blipFill>
        </p:spPr>
      </p:sp>
      <p:sp>
        <p:nvSpPr>
          <p:cNvPr id="129" name="Freeform 129"/>
          <p:cNvSpPr/>
          <p:nvPr/>
        </p:nvSpPr>
        <p:spPr>
          <a:xfrm>
            <a:off x="7479152" y="4894146"/>
            <a:ext cx="63872" cy="64706"/>
          </a:xfrm>
          <a:custGeom>
            <a:avLst/>
            <a:gdLst/>
            <a:ahLst/>
            <a:cxnLst/>
            <a:rect l="l" t="t" r="r" b="b"/>
            <a:pathLst>
              <a:path w="63872" h="64706">
                <a:moveTo>
                  <a:pt x="0" y="0"/>
                </a:moveTo>
                <a:lnTo>
                  <a:pt x="63872" y="0"/>
                </a:lnTo>
                <a:lnTo>
                  <a:pt x="63872" y="64706"/>
                </a:lnTo>
                <a:lnTo>
                  <a:pt x="0" y="64706"/>
                </a:lnTo>
                <a:lnTo>
                  <a:pt x="0" y="0"/>
                </a:lnTo>
                <a:close/>
              </a:path>
            </a:pathLst>
          </a:custGeom>
          <a:blipFill>
            <a:blip r:embed="rId146">
              <a:extLst>
                <a:ext uri="{96DAC541-7B7A-43D3-8B79-37D633B846F1}">
                  <asvg:svgBlip xmlns:asvg="http://schemas.microsoft.com/office/drawing/2016/SVG/main" r:embed="rId147"/>
                </a:ext>
              </a:extLst>
            </a:blip>
            <a:stretch>
              <a:fillRect/>
            </a:stretch>
          </a:blipFill>
        </p:spPr>
      </p:sp>
      <p:sp>
        <p:nvSpPr>
          <p:cNvPr id="130" name="Freeform 130"/>
          <p:cNvSpPr/>
          <p:nvPr/>
        </p:nvSpPr>
        <p:spPr>
          <a:xfrm>
            <a:off x="7504886" y="4926500"/>
            <a:ext cx="63000" cy="63872"/>
          </a:xfrm>
          <a:custGeom>
            <a:avLst/>
            <a:gdLst/>
            <a:ahLst/>
            <a:cxnLst/>
            <a:rect l="l" t="t" r="r" b="b"/>
            <a:pathLst>
              <a:path w="63000" h="63872">
                <a:moveTo>
                  <a:pt x="0" y="0"/>
                </a:moveTo>
                <a:lnTo>
                  <a:pt x="63000" y="0"/>
                </a:lnTo>
                <a:lnTo>
                  <a:pt x="63000" y="63872"/>
                </a:lnTo>
                <a:lnTo>
                  <a:pt x="0" y="63872"/>
                </a:lnTo>
                <a:lnTo>
                  <a:pt x="0" y="0"/>
                </a:lnTo>
                <a:close/>
              </a:path>
            </a:pathLst>
          </a:custGeom>
          <a:blipFill>
            <a:blip r:embed="rId148">
              <a:extLst>
                <a:ext uri="{96DAC541-7B7A-43D3-8B79-37D633B846F1}">
                  <asvg:svgBlip xmlns:asvg="http://schemas.microsoft.com/office/drawing/2016/SVG/main" r:embed="rId149"/>
                </a:ext>
              </a:extLst>
            </a:blip>
            <a:stretch>
              <a:fillRect/>
            </a:stretch>
          </a:blipFill>
        </p:spPr>
      </p:sp>
      <p:sp>
        <p:nvSpPr>
          <p:cNvPr id="131" name="Freeform 131"/>
          <p:cNvSpPr/>
          <p:nvPr/>
        </p:nvSpPr>
        <p:spPr>
          <a:xfrm>
            <a:off x="7393706" y="4753942"/>
            <a:ext cx="61374" cy="65498"/>
          </a:xfrm>
          <a:custGeom>
            <a:avLst/>
            <a:gdLst/>
            <a:ahLst/>
            <a:cxnLst/>
            <a:rect l="l" t="t" r="r" b="b"/>
            <a:pathLst>
              <a:path w="61374" h="65498">
                <a:moveTo>
                  <a:pt x="0" y="0"/>
                </a:moveTo>
                <a:lnTo>
                  <a:pt x="61374" y="0"/>
                </a:lnTo>
                <a:lnTo>
                  <a:pt x="61374" y="65498"/>
                </a:lnTo>
                <a:lnTo>
                  <a:pt x="0" y="65498"/>
                </a:lnTo>
                <a:lnTo>
                  <a:pt x="0" y="0"/>
                </a:lnTo>
                <a:close/>
              </a:path>
            </a:pathLst>
          </a:custGeom>
          <a:blipFill>
            <a:blip r:embed="rId150">
              <a:extLst>
                <a:ext uri="{96DAC541-7B7A-43D3-8B79-37D633B846F1}">
                  <asvg:svgBlip xmlns:asvg="http://schemas.microsoft.com/office/drawing/2016/SVG/main" r:embed="rId151"/>
                </a:ext>
              </a:extLst>
            </a:blip>
            <a:stretch>
              <a:fillRect/>
            </a:stretch>
          </a:blipFill>
        </p:spPr>
      </p:sp>
      <p:sp>
        <p:nvSpPr>
          <p:cNvPr id="132" name="Freeform 132"/>
          <p:cNvSpPr/>
          <p:nvPr/>
        </p:nvSpPr>
        <p:spPr>
          <a:xfrm>
            <a:off x="7412778" y="4790460"/>
            <a:ext cx="62208" cy="64666"/>
          </a:xfrm>
          <a:custGeom>
            <a:avLst/>
            <a:gdLst/>
            <a:ahLst/>
            <a:cxnLst/>
            <a:rect l="l" t="t" r="r" b="b"/>
            <a:pathLst>
              <a:path w="62208" h="64666">
                <a:moveTo>
                  <a:pt x="0" y="0"/>
                </a:moveTo>
                <a:lnTo>
                  <a:pt x="62208" y="0"/>
                </a:lnTo>
                <a:lnTo>
                  <a:pt x="62208" y="64666"/>
                </a:lnTo>
                <a:lnTo>
                  <a:pt x="0" y="64666"/>
                </a:lnTo>
                <a:lnTo>
                  <a:pt x="0" y="0"/>
                </a:lnTo>
                <a:close/>
              </a:path>
            </a:pathLst>
          </a:custGeom>
          <a:blipFill>
            <a:blip r:embed="rId152">
              <a:extLst>
                <a:ext uri="{96DAC541-7B7A-43D3-8B79-37D633B846F1}">
                  <asvg:svgBlip xmlns:asvg="http://schemas.microsoft.com/office/drawing/2016/SVG/main" r:embed="rId153"/>
                </a:ext>
              </a:extLst>
            </a:blip>
            <a:stretch>
              <a:fillRect/>
            </a:stretch>
          </a:blipFill>
        </p:spPr>
      </p:sp>
      <p:sp>
        <p:nvSpPr>
          <p:cNvPr id="133" name="Freeform 133"/>
          <p:cNvSpPr/>
          <p:nvPr/>
        </p:nvSpPr>
        <p:spPr>
          <a:xfrm>
            <a:off x="7433516" y="4826938"/>
            <a:ext cx="62208" cy="64706"/>
          </a:xfrm>
          <a:custGeom>
            <a:avLst/>
            <a:gdLst/>
            <a:ahLst/>
            <a:cxnLst/>
            <a:rect l="l" t="t" r="r" b="b"/>
            <a:pathLst>
              <a:path w="62208" h="64706">
                <a:moveTo>
                  <a:pt x="0" y="0"/>
                </a:moveTo>
                <a:lnTo>
                  <a:pt x="62208" y="0"/>
                </a:lnTo>
                <a:lnTo>
                  <a:pt x="62208" y="64706"/>
                </a:lnTo>
                <a:lnTo>
                  <a:pt x="0" y="64706"/>
                </a:lnTo>
                <a:lnTo>
                  <a:pt x="0" y="0"/>
                </a:lnTo>
                <a:close/>
              </a:path>
            </a:pathLst>
          </a:custGeom>
          <a:blipFill>
            <a:blip r:embed="rId154">
              <a:extLst>
                <a:ext uri="{96DAC541-7B7A-43D3-8B79-37D633B846F1}">
                  <asvg:svgBlip xmlns:asvg="http://schemas.microsoft.com/office/drawing/2016/SVG/main" r:embed="rId155"/>
                </a:ext>
              </a:extLst>
            </a:blip>
            <a:stretch>
              <a:fillRect/>
            </a:stretch>
          </a:blipFill>
        </p:spPr>
      </p:sp>
      <p:sp>
        <p:nvSpPr>
          <p:cNvPr id="134" name="Freeform 134"/>
          <p:cNvSpPr/>
          <p:nvPr/>
        </p:nvSpPr>
        <p:spPr>
          <a:xfrm>
            <a:off x="7349734" y="4640264"/>
            <a:ext cx="58876" cy="64706"/>
          </a:xfrm>
          <a:custGeom>
            <a:avLst/>
            <a:gdLst/>
            <a:ahLst/>
            <a:cxnLst/>
            <a:rect l="l" t="t" r="r" b="b"/>
            <a:pathLst>
              <a:path w="58876" h="64706">
                <a:moveTo>
                  <a:pt x="0" y="0"/>
                </a:moveTo>
                <a:lnTo>
                  <a:pt x="58876" y="0"/>
                </a:lnTo>
                <a:lnTo>
                  <a:pt x="58876" y="64706"/>
                </a:lnTo>
                <a:lnTo>
                  <a:pt x="0" y="64706"/>
                </a:lnTo>
                <a:lnTo>
                  <a:pt x="0" y="0"/>
                </a:lnTo>
                <a:close/>
              </a:path>
            </a:pathLst>
          </a:custGeom>
          <a:blipFill>
            <a:blip r:embed="rId156">
              <a:extLst>
                <a:ext uri="{96DAC541-7B7A-43D3-8B79-37D633B846F1}">
                  <asvg:svgBlip xmlns:asvg="http://schemas.microsoft.com/office/drawing/2016/SVG/main" r:embed="rId157"/>
                </a:ext>
              </a:extLst>
            </a:blip>
            <a:stretch>
              <a:fillRect/>
            </a:stretch>
          </a:blipFill>
        </p:spPr>
      </p:sp>
      <p:sp>
        <p:nvSpPr>
          <p:cNvPr id="135" name="Freeform 135"/>
          <p:cNvSpPr/>
          <p:nvPr/>
        </p:nvSpPr>
        <p:spPr>
          <a:xfrm>
            <a:off x="7362184" y="4678448"/>
            <a:ext cx="59710" cy="63872"/>
          </a:xfrm>
          <a:custGeom>
            <a:avLst/>
            <a:gdLst/>
            <a:ahLst/>
            <a:cxnLst/>
            <a:rect l="l" t="t" r="r" b="b"/>
            <a:pathLst>
              <a:path w="59710" h="63872">
                <a:moveTo>
                  <a:pt x="0" y="0"/>
                </a:moveTo>
                <a:lnTo>
                  <a:pt x="59710" y="0"/>
                </a:lnTo>
                <a:lnTo>
                  <a:pt x="59710" y="63872"/>
                </a:lnTo>
                <a:lnTo>
                  <a:pt x="0" y="63872"/>
                </a:lnTo>
                <a:lnTo>
                  <a:pt x="0" y="0"/>
                </a:lnTo>
                <a:close/>
              </a:path>
            </a:pathLst>
          </a:custGeom>
          <a:blipFill>
            <a:blip r:embed="rId158">
              <a:extLst>
                <a:ext uri="{96DAC541-7B7A-43D3-8B79-37D633B846F1}">
                  <asvg:svgBlip xmlns:asvg="http://schemas.microsoft.com/office/drawing/2016/SVG/main" r:embed="rId159"/>
                </a:ext>
              </a:extLst>
            </a:blip>
            <a:stretch>
              <a:fillRect/>
            </a:stretch>
          </a:blipFill>
        </p:spPr>
      </p:sp>
      <p:sp>
        <p:nvSpPr>
          <p:cNvPr id="136" name="Freeform 136"/>
          <p:cNvSpPr/>
          <p:nvPr/>
        </p:nvSpPr>
        <p:spPr>
          <a:xfrm>
            <a:off x="7377926" y="4716592"/>
            <a:ext cx="60542" cy="63872"/>
          </a:xfrm>
          <a:custGeom>
            <a:avLst/>
            <a:gdLst/>
            <a:ahLst/>
            <a:cxnLst/>
            <a:rect l="l" t="t" r="r" b="b"/>
            <a:pathLst>
              <a:path w="60542" h="63872">
                <a:moveTo>
                  <a:pt x="0" y="0"/>
                </a:moveTo>
                <a:lnTo>
                  <a:pt x="60542" y="0"/>
                </a:lnTo>
                <a:lnTo>
                  <a:pt x="60542" y="63872"/>
                </a:lnTo>
                <a:lnTo>
                  <a:pt x="0" y="63872"/>
                </a:lnTo>
                <a:lnTo>
                  <a:pt x="0" y="0"/>
                </a:lnTo>
                <a:close/>
              </a:path>
            </a:pathLst>
          </a:custGeom>
          <a:blipFill>
            <a:blip r:embed="rId160">
              <a:extLst>
                <a:ext uri="{96DAC541-7B7A-43D3-8B79-37D633B846F1}">
                  <asvg:svgBlip xmlns:asvg="http://schemas.microsoft.com/office/drawing/2016/SVG/main" r:embed="rId161"/>
                </a:ext>
              </a:extLst>
            </a:blip>
            <a:stretch>
              <a:fillRect/>
            </a:stretch>
          </a:blipFill>
        </p:spPr>
      </p:sp>
      <p:sp>
        <p:nvSpPr>
          <p:cNvPr id="137" name="Freeform 137"/>
          <p:cNvSpPr/>
          <p:nvPr/>
        </p:nvSpPr>
        <p:spPr>
          <a:xfrm>
            <a:off x="7321542" y="4520004"/>
            <a:ext cx="56378" cy="63000"/>
          </a:xfrm>
          <a:custGeom>
            <a:avLst/>
            <a:gdLst/>
            <a:ahLst/>
            <a:cxnLst/>
            <a:rect l="l" t="t" r="r" b="b"/>
            <a:pathLst>
              <a:path w="56378" h="63000">
                <a:moveTo>
                  <a:pt x="0" y="0"/>
                </a:moveTo>
                <a:lnTo>
                  <a:pt x="56378" y="0"/>
                </a:lnTo>
                <a:lnTo>
                  <a:pt x="56378" y="63000"/>
                </a:lnTo>
                <a:lnTo>
                  <a:pt x="0" y="63000"/>
                </a:lnTo>
                <a:lnTo>
                  <a:pt x="0" y="0"/>
                </a:lnTo>
                <a:close/>
              </a:path>
            </a:pathLst>
          </a:custGeom>
          <a:blipFill>
            <a:blip r:embed="rId162">
              <a:extLst>
                <a:ext uri="{96DAC541-7B7A-43D3-8B79-37D633B846F1}">
                  <asvg:svgBlip xmlns:asvg="http://schemas.microsoft.com/office/drawing/2016/SVG/main" r:embed="rId163"/>
                </a:ext>
              </a:extLst>
            </a:blip>
            <a:stretch>
              <a:fillRect/>
            </a:stretch>
          </a:blipFill>
        </p:spPr>
      </p:sp>
      <p:sp>
        <p:nvSpPr>
          <p:cNvPr id="138" name="Freeform 138"/>
          <p:cNvSpPr/>
          <p:nvPr/>
        </p:nvSpPr>
        <p:spPr>
          <a:xfrm>
            <a:off x="7329830" y="4559814"/>
            <a:ext cx="56378" cy="64666"/>
          </a:xfrm>
          <a:custGeom>
            <a:avLst/>
            <a:gdLst/>
            <a:ahLst/>
            <a:cxnLst/>
            <a:rect l="l" t="t" r="r" b="b"/>
            <a:pathLst>
              <a:path w="56378" h="64666">
                <a:moveTo>
                  <a:pt x="0" y="0"/>
                </a:moveTo>
                <a:lnTo>
                  <a:pt x="56378" y="0"/>
                </a:lnTo>
                <a:lnTo>
                  <a:pt x="56378" y="64666"/>
                </a:lnTo>
                <a:lnTo>
                  <a:pt x="0" y="64666"/>
                </a:lnTo>
                <a:lnTo>
                  <a:pt x="0" y="0"/>
                </a:lnTo>
                <a:close/>
              </a:path>
            </a:pathLst>
          </a:custGeom>
          <a:blipFill>
            <a:blip r:embed="rId164">
              <a:extLst>
                <a:ext uri="{96DAC541-7B7A-43D3-8B79-37D633B846F1}">
                  <asvg:svgBlip xmlns:asvg="http://schemas.microsoft.com/office/drawing/2016/SVG/main" r:embed="rId165"/>
                </a:ext>
              </a:extLst>
            </a:blip>
            <a:stretch>
              <a:fillRect/>
            </a:stretch>
          </a:blipFill>
        </p:spPr>
      </p:sp>
      <p:sp>
        <p:nvSpPr>
          <p:cNvPr id="139" name="Freeform 139"/>
          <p:cNvSpPr/>
          <p:nvPr/>
        </p:nvSpPr>
        <p:spPr>
          <a:xfrm>
            <a:off x="7338116" y="4600456"/>
            <a:ext cx="58044" cy="63040"/>
          </a:xfrm>
          <a:custGeom>
            <a:avLst/>
            <a:gdLst/>
            <a:ahLst/>
            <a:cxnLst/>
            <a:rect l="l" t="t" r="r" b="b"/>
            <a:pathLst>
              <a:path w="58044" h="63040">
                <a:moveTo>
                  <a:pt x="0" y="0"/>
                </a:moveTo>
                <a:lnTo>
                  <a:pt x="58044" y="0"/>
                </a:lnTo>
                <a:lnTo>
                  <a:pt x="58044" y="63040"/>
                </a:lnTo>
                <a:lnTo>
                  <a:pt x="0" y="63040"/>
                </a:lnTo>
                <a:lnTo>
                  <a:pt x="0" y="0"/>
                </a:lnTo>
                <a:close/>
              </a:path>
            </a:pathLst>
          </a:custGeom>
          <a:blipFill>
            <a:blip r:embed="rId166">
              <a:extLst>
                <a:ext uri="{96DAC541-7B7A-43D3-8B79-37D633B846F1}">
                  <asvg:svgBlip xmlns:asvg="http://schemas.microsoft.com/office/drawing/2016/SVG/main" r:embed="rId167"/>
                </a:ext>
              </a:extLst>
            </a:blip>
            <a:stretch>
              <a:fillRect/>
            </a:stretch>
          </a:blipFill>
        </p:spPr>
      </p:sp>
      <p:grpSp>
        <p:nvGrpSpPr>
          <p:cNvPr id="140" name="Group 140"/>
          <p:cNvGrpSpPr/>
          <p:nvPr/>
        </p:nvGrpSpPr>
        <p:grpSpPr>
          <a:xfrm>
            <a:off x="7312384" y="4397206"/>
            <a:ext cx="52256" cy="62208"/>
            <a:chOff x="0" y="0"/>
            <a:chExt cx="69675" cy="82944"/>
          </a:xfrm>
        </p:grpSpPr>
        <p:sp>
          <p:nvSpPr>
            <p:cNvPr id="141" name="Freeform 141"/>
            <p:cNvSpPr/>
            <p:nvPr/>
          </p:nvSpPr>
          <p:spPr>
            <a:xfrm>
              <a:off x="25400" y="25400"/>
              <a:ext cx="18796" cy="32131"/>
            </a:xfrm>
            <a:custGeom>
              <a:avLst/>
              <a:gdLst/>
              <a:ahLst/>
              <a:cxnLst/>
              <a:rect l="l" t="t" r="r" b="b"/>
              <a:pathLst>
                <a:path w="18796" h="32131">
                  <a:moveTo>
                    <a:pt x="0" y="0"/>
                  </a:moveTo>
                  <a:lnTo>
                    <a:pt x="0" y="32131"/>
                  </a:lnTo>
                  <a:lnTo>
                    <a:pt x="18796" y="30988"/>
                  </a:lnTo>
                  <a:lnTo>
                    <a:pt x="17780" y="0"/>
                  </a:lnTo>
                  <a:close/>
                </a:path>
              </a:pathLst>
            </a:custGeom>
            <a:solidFill>
              <a:srgbClr val="AADDF6"/>
            </a:solidFill>
          </p:spPr>
        </p:sp>
        <p:sp>
          <p:nvSpPr>
            <p:cNvPr id="142" name="Freeform 142"/>
            <p:cNvSpPr/>
            <p:nvPr/>
          </p:nvSpPr>
          <p:spPr>
            <a:xfrm>
              <a:off x="0" y="0"/>
              <a:ext cx="70231" cy="83312"/>
            </a:xfrm>
            <a:custGeom>
              <a:avLst/>
              <a:gdLst/>
              <a:ahLst/>
              <a:cxnLst/>
              <a:rect l="l" t="t" r="r" b="b"/>
              <a:pathLst>
                <a:path w="70231" h="83312">
                  <a:moveTo>
                    <a:pt x="50800" y="25400"/>
                  </a:moveTo>
                  <a:lnTo>
                    <a:pt x="50800" y="57531"/>
                  </a:lnTo>
                  <a:lnTo>
                    <a:pt x="25400" y="57531"/>
                  </a:lnTo>
                  <a:lnTo>
                    <a:pt x="23876" y="32131"/>
                  </a:lnTo>
                  <a:lnTo>
                    <a:pt x="42672" y="30988"/>
                  </a:lnTo>
                  <a:lnTo>
                    <a:pt x="44196" y="56388"/>
                  </a:lnTo>
                  <a:lnTo>
                    <a:pt x="18796" y="57277"/>
                  </a:lnTo>
                  <a:lnTo>
                    <a:pt x="17780" y="26289"/>
                  </a:lnTo>
                  <a:lnTo>
                    <a:pt x="43180" y="25400"/>
                  </a:lnTo>
                  <a:lnTo>
                    <a:pt x="43180" y="50800"/>
                  </a:lnTo>
                  <a:lnTo>
                    <a:pt x="25400" y="50800"/>
                  </a:lnTo>
                  <a:lnTo>
                    <a:pt x="25400" y="25400"/>
                  </a:lnTo>
                  <a:lnTo>
                    <a:pt x="50800" y="25400"/>
                  </a:lnTo>
                  <a:moveTo>
                    <a:pt x="0" y="25400"/>
                  </a:moveTo>
                  <a:cubicBezTo>
                    <a:pt x="0" y="11430"/>
                    <a:pt x="11430" y="0"/>
                    <a:pt x="25400" y="0"/>
                  </a:cubicBezTo>
                  <a:lnTo>
                    <a:pt x="43180" y="0"/>
                  </a:lnTo>
                  <a:cubicBezTo>
                    <a:pt x="56896" y="0"/>
                    <a:pt x="68072" y="10795"/>
                    <a:pt x="68580" y="24511"/>
                  </a:cubicBezTo>
                  <a:lnTo>
                    <a:pt x="69723" y="55499"/>
                  </a:lnTo>
                  <a:cubicBezTo>
                    <a:pt x="70231" y="69342"/>
                    <a:pt x="59563" y="80899"/>
                    <a:pt x="45847" y="81788"/>
                  </a:cubicBezTo>
                  <a:lnTo>
                    <a:pt x="27051" y="82931"/>
                  </a:lnTo>
                  <a:cubicBezTo>
                    <a:pt x="20066" y="83312"/>
                    <a:pt x="13208" y="80899"/>
                    <a:pt x="8128" y="76073"/>
                  </a:cubicBezTo>
                  <a:cubicBezTo>
                    <a:pt x="3048" y="71247"/>
                    <a:pt x="0" y="64516"/>
                    <a:pt x="0" y="57531"/>
                  </a:cubicBezTo>
                  <a:lnTo>
                    <a:pt x="0" y="25400"/>
                  </a:lnTo>
                  <a:close/>
                </a:path>
              </a:pathLst>
            </a:custGeom>
            <a:solidFill>
              <a:srgbClr val="FFFFFF"/>
            </a:solidFill>
          </p:spPr>
        </p:sp>
      </p:grpSp>
      <p:sp>
        <p:nvSpPr>
          <p:cNvPr id="143" name="Freeform 143"/>
          <p:cNvSpPr/>
          <p:nvPr/>
        </p:nvSpPr>
        <p:spPr>
          <a:xfrm>
            <a:off x="7313216" y="4438682"/>
            <a:ext cx="53920" cy="62208"/>
          </a:xfrm>
          <a:custGeom>
            <a:avLst/>
            <a:gdLst/>
            <a:ahLst/>
            <a:cxnLst/>
            <a:rect l="l" t="t" r="r" b="b"/>
            <a:pathLst>
              <a:path w="53920" h="62208">
                <a:moveTo>
                  <a:pt x="0" y="0"/>
                </a:moveTo>
                <a:lnTo>
                  <a:pt x="53920" y="0"/>
                </a:lnTo>
                <a:lnTo>
                  <a:pt x="53920" y="62208"/>
                </a:lnTo>
                <a:lnTo>
                  <a:pt x="0" y="62208"/>
                </a:lnTo>
                <a:lnTo>
                  <a:pt x="0" y="0"/>
                </a:lnTo>
                <a:close/>
              </a:path>
            </a:pathLst>
          </a:custGeom>
          <a:blipFill>
            <a:blip r:embed="rId168">
              <a:extLst>
                <a:ext uri="{96DAC541-7B7A-43D3-8B79-37D633B846F1}">
                  <asvg:svgBlip xmlns:asvg="http://schemas.microsoft.com/office/drawing/2016/SVG/main" r:embed="rId169"/>
                </a:ext>
              </a:extLst>
            </a:blip>
            <a:stretch>
              <a:fillRect/>
            </a:stretch>
          </a:blipFill>
        </p:spPr>
      </p:sp>
      <p:sp>
        <p:nvSpPr>
          <p:cNvPr id="144" name="Freeform 144"/>
          <p:cNvSpPr/>
          <p:nvPr/>
        </p:nvSpPr>
        <p:spPr>
          <a:xfrm>
            <a:off x="7316546" y="4479322"/>
            <a:ext cx="54752" cy="62208"/>
          </a:xfrm>
          <a:custGeom>
            <a:avLst/>
            <a:gdLst/>
            <a:ahLst/>
            <a:cxnLst/>
            <a:rect l="l" t="t" r="r" b="b"/>
            <a:pathLst>
              <a:path w="54752" h="62208">
                <a:moveTo>
                  <a:pt x="0" y="0"/>
                </a:moveTo>
                <a:lnTo>
                  <a:pt x="54752" y="0"/>
                </a:lnTo>
                <a:lnTo>
                  <a:pt x="54752" y="62208"/>
                </a:lnTo>
                <a:lnTo>
                  <a:pt x="0" y="62208"/>
                </a:lnTo>
                <a:lnTo>
                  <a:pt x="0" y="0"/>
                </a:lnTo>
                <a:close/>
              </a:path>
            </a:pathLst>
          </a:custGeom>
          <a:blipFill>
            <a:blip r:embed="rId170">
              <a:extLst>
                <a:ext uri="{96DAC541-7B7A-43D3-8B79-37D633B846F1}">
                  <asvg:svgBlip xmlns:asvg="http://schemas.microsoft.com/office/drawing/2016/SVG/main" r:embed="rId171"/>
                </a:ext>
              </a:extLst>
            </a:blip>
            <a:stretch>
              <a:fillRect/>
            </a:stretch>
          </a:blipFill>
        </p:spPr>
      </p:sp>
      <p:grpSp>
        <p:nvGrpSpPr>
          <p:cNvPr id="145" name="Group 145"/>
          <p:cNvGrpSpPr/>
          <p:nvPr/>
        </p:nvGrpSpPr>
        <p:grpSpPr>
          <a:xfrm>
            <a:off x="7316546" y="3521090"/>
            <a:ext cx="1773700" cy="905960"/>
            <a:chOff x="0" y="0"/>
            <a:chExt cx="2364933" cy="1207947"/>
          </a:xfrm>
        </p:grpSpPr>
        <p:sp>
          <p:nvSpPr>
            <p:cNvPr id="146" name="Freeform 146"/>
            <p:cNvSpPr/>
            <p:nvPr/>
          </p:nvSpPr>
          <p:spPr>
            <a:xfrm>
              <a:off x="25400" y="25400"/>
              <a:ext cx="2314194" cy="1157097"/>
            </a:xfrm>
            <a:custGeom>
              <a:avLst/>
              <a:gdLst/>
              <a:ahLst/>
              <a:cxnLst/>
              <a:rect l="l" t="t" r="r" b="b"/>
              <a:pathLst>
                <a:path w="2314194" h="1157097">
                  <a:moveTo>
                    <a:pt x="0" y="1157097"/>
                  </a:moveTo>
                  <a:cubicBezTo>
                    <a:pt x="0" y="518795"/>
                    <a:pt x="517779" y="0"/>
                    <a:pt x="1157097" y="0"/>
                  </a:cubicBezTo>
                  <a:cubicBezTo>
                    <a:pt x="1795399" y="0"/>
                    <a:pt x="2314194" y="518795"/>
                    <a:pt x="2314194" y="1157097"/>
                  </a:cubicBezTo>
                </a:path>
              </a:pathLst>
            </a:custGeom>
            <a:solidFill>
              <a:srgbClr val="000000">
                <a:alpha val="0"/>
              </a:srgbClr>
            </a:solidFill>
          </p:spPr>
        </p:sp>
        <p:sp>
          <p:nvSpPr>
            <p:cNvPr id="147" name="Freeform 147"/>
            <p:cNvSpPr/>
            <p:nvPr/>
          </p:nvSpPr>
          <p:spPr>
            <a:xfrm>
              <a:off x="0" y="0"/>
              <a:ext cx="2364994" cy="1182497"/>
            </a:xfrm>
            <a:custGeom>
              <a:avLst/>
              <a:gdLst/>
              <a:ahLst/>
              <a:cxnLst/>
              <a:rect l="l" t="t" r="r" b="b"/>
              <a:pathLst>
                <a:path w="2364994" h="1182497">
                  <a:moveTo>
                    <a:pt x="0" y="1182497"/>
                  </a:moveTo>
                  <a:cubicBezTo>
                    <a:pt x="0" y="530225"/>
                    <a:pt x="529082" y="0"/>
                    <a:pt x="1182497" y="0"/>
                  </a:cubicBezTo>
                  <a:lnTo>
                    <a:pt x="1182497" y="25400"/>
                  </a:lnTo>
                  <a:lnTo>
                    <a:pt x="1182497" y="0"/>
                  </a:lnTo>
                  <a:cubicBezTo>
                    <a:pt x="1834769" y="0"/>
                    <a:pt x="2364994" y="530098"/>
                    <a:pt x="2364994" y="1182497"/>
                  </a:cubicBezTo>
                  <a:lnTo>
                    <a:pt x="2314194" y="1182497"/>
                  </a:lnTo>
                  <a:cubicBezTo>
                    <a:pt x="2314194" y="558292"/>
                    <a:pt x="1806702" y="50800"/>
                    <a:pt x="1182497" y="50800"/>
                  </a:cubicBezTo>
                  <a:cubicBezTo>
                    <a:pt x="557149" y="50800"/>
                    <a:pt x="50800" y="558292"/>
                    <a:pt x="50800" y="1182497"/>
                  </a:cubicBezTo>
                  <a:close/>
                </a:path>
              </a:pathLst>
            </a:custGeom>
            <a:solidFill>
              <a:srgbClr val="FFFFFF"/>
            </a:solidFill>
          </p:spPr>
        </p:sp>
      </p:grpSp>
      <p:sp>
        <p:nvSpPr>
          <p:cNvPr id="148" name="Freeform 148"/>
          <p:cNvSpPr/>
          <p:nvPr/>
        </p:nvSpPr>
        <p:spPr>
          <a:xfrm>
            <a:off x="7276738" y="4366518"/>
            <a:ext cx="123586" cy="122752"/>
          </a:xfrm>
          <a:custGeom>
            <a:avLst/>
            <a:gdLst/>
            <a:ahLst/>
            <a:cxnLst/>
            <a:rect l="l" t="t" r="r" b="b"/>
            <a:pathLst>
              <a:path w="123586" h="122752">
                <a:moveTo>
                  <a:pt x="0" y="0"/>
                </a:moveTo>
                <a:lnTo>
                  <a:pt x="123586" y="0"/>
                </a:lnTo>
                <a:lnTo>
                  <a:pt x="123586" y="122752"/>
                </a:lnTo>
                <a:lnTo>
                  <a:pt x="0" y="122752"/>
                </a:lnTo>
                <a:lnTo>
                  <a:pt x="0" y="0"/>
                </a:lnTo>
                <a:close/>
              </a:path>
            </a:pathLst>
          </a:custGeom>
          <a:blipFill>
            <a:blip r:embed="rId172">
              <a:extLst>
                <a:ext uri="{96DAC541-7B7A-43D3-8B79-37D633B846F1}">
                  <asvg:svgBlip xmlns:asvg="http://schemas.microsoft.com/office/drawing/2016/SVG/main" r:embed="rId173"/>
                </a:ext>
              </a:extLst>
            </a:blip>
            <a:stretch>
              <a:fillRect/>
            </a:stretch>
          </a:blipFill>
        </p:spPr>
      </p:sp>
      <p:sp>
        <p:nvSpPr>
          <p:cNvPr id="149" name="Freeform 149"/>
          <p:cNvSpPr/>
          <p:nvPr/>
        </p:nvSpPr>
        <p:spPr>
          <a:xfrm>
            <a:off x="8151148" y="5210240"/>
            <a:ext cx="122752" cy="123586"/>
          </a:xfrm>
          <a:custGeom>
            <a:avLst/>
            <a:gdLst/>
            <a:ahLst/>
            <a:cxnLst/>
            <a:rect l="l" t="t" r="r" b="b"/>
            <a:pathLst>
              <a:path w="122752" h="123586">
                <a:moveTo>
                  <a:pt x="0" y="0"/>
                </a:moveTo>
                <a:lnTo>
                  <a:pt x="122752" y="0"/>
                </a:lnTo>
                <a:lnTo>
                  <a:pt x="122752" y="123586"/>
                </a:lnTo>
                <a:lnTo>
                  <a:pt x="0" y="123586"/>
                </a:lnTo>
                <a:lnTo>
                  <a:pt x="0" y="0"/>
                </a:lnTo>
                <a:close/>
              </a:path>
            </a:pathLst>
          </a:custGeom>
          <a:blipFill>
            <a:blip r:embed="rId174">
              <a:extLst>
                <a:ext uri="{96DAC541-7B7A-43D3-8B79-37D633B846F1}">
                  <asvg:svgBlip xmlns:asvg="http://schemas.microsoft.com/office/drawing/2016/SVG/main" r:embed="rId175"/>
                </a:ext>
              </a:extLst>
            </a:blip>
            <a:stretch>
              <a:fillRect/>
            </a:stretch>
          </a:blipFill>
        </p:spPr>
      </p:sp>
      <p:sp>
        <p:nvSpPr>
          <p:cNvPr id="150" name="Freeform 150"/>
          <p:cNvSpPr/>
          <p:nvPr/>
        </p:nvSpPr>
        <p:spPr>
          <a:xfrm>
            <a:off x="9005692" y="4366518"/>
            <a:ext cx="122752" cy="122752"/>
          </a:xfrm>
          <a:custGeom>
            <a:avLst/>
            <a:gdLst/>
            <a:ahLst/>
            <a:cxnLst/>
            <a:rect l="l" t="t" r="r" b="b"/>
            <a:pathLst>
              <a:path w="122752" h="122752">
                <a:moveTo>
                  <a:pt x="0" y="0"/>
                </a:moveTo>
                <a:lnTo>
                  <a:pt x="122752" y="0"/>
                </a:lnTo>
                <a:lnTo>
                  <a:pt x="122752" y="122752"/>
                </a:lnTo>
                <a:lnTo>
                  <a:pt x="0" y="122752"/>
                </a:lnTo>
                <a:lnTo>
                  <a:pt x="0" y="0"/>
                </a:lnTo>
                <a:close/>
              </a:path>
            </a:pathLst>
          </a:custGeom>
          <a:blipFill>
            <a:blip r:embed="rId176">
              <a:extLst>
                <a:ext uri="{96DAC541-7B7A-43D3-8B79-37D633B846F1}">
                  <asvg:svgBlip xmlns:asvg="http://schemas.microsoft.com/office/drawing/2016/SVG/main" r:embed="rId177"/>
                </a:ext>
              </a:extLst>
            </a:blip>
            <a:stretch>
              <a:fillRect/>
            </a:stretch>
          </a:blipFill>
        </p:spPr>
      </p:sp>
      <p:sp>
        <p:nvSpPr>
          <p:cNvPr id="151" name="Freeform 151"/>
          <p:cNvSpPr/>
          <p:nvPr/>
        </p:nvSpPr>
        <p:spPr>
          <a:xfrm>
            <a:off x="7453887" y="3669215"/>
            <a:ext cx="1517300" cy="1518134"/>
          </a:xfrm>
          <a:custGeom>
            <a:avLst/>
            <a:gdLst/>
            <a:ahLst/>
            <a:cxnLst/>
            <a:rect l="l" t="t" r="r" b="b"/>
            <a:pathLst>
              <a:path w="1517300" h="1518134">
                <a:moveTo>
                  <a:pt x="0" y="0"/>
                </a:moveTo>
                <a:lnTo>
                  <a:pt x="1517300" y="0"/>
                </a:lnTo>
                <a:lnTo>
                  <a:pt x="1517300" y="1518134"/>
                </a:lnTo>
                <a:lnTo>
                  <a:pt x="0" y="1518134"/>
                </a:lnTo>
                <a:lnTo>
                  <a:pt x="0" y="0"/>
                </a:lnTo>
                <a:close/>
              </a:path>
            </a:pathLst>
          </a:custGeom>
          <a:blipFill>
            <a:blip r:embed="rId178">
              <a:extLst>
                <a:ext uri="{96DAC541-7B7A-43D3-8B79-37D633B846F1}">
                  <asvg:svgBlip xmlns:asvg="http://schemas.microsoft.com/office/drawing/2016/SVG/main" r:embed="rId179"/>
                </a:ext>
              </a:extLst>
            </a:blip>
            <a:stretch>
              <a:fillRect/>
            </a:stretch>
          </a:blipFill>
        </p:spPr>
      </p:sp>
      <p:sp>
        <p:nvSpPr>
          <p:cNvPr id="152" name="Freeform 152"/>
          <p:cNvSpPr/>
          <p:nvPr/>
        </p:nvSpPr>
        <p:spPr>
          <a:xfrm>
            <a:off x="9387276" y="4135296"/>
            <a:ext cx="546734" cy="542094"/>
          </a:xfrm>
          <a:custGeom>
            <a:avLst/>
            <a:gdLst/>
            <a:ahLst/>
            <a:cxnLst/>
            <a:rect l="l" t="t" r="r" b="b"/>
            <a:pathLst>
              <a:path w="546734" h="542094">
                <a:moveTo>
                  <a:pt x="0" y="0"/>
                </a:moveTo>
                <a:lnTo>
                  <a:pt x="546734" y="0"/>
                </a:lnTo>
                <a:lnTo>
                  <a:pt x="546734" y="542094"/>
                </a:lnTo>
                <a:lnTo>
                  <a:pt x="0" y="542094"/>
                </a:lnTo>
                <a:lnTo>
                  <a:pt x="0" y="0"/>
                </a:lnTo>
                <a:close/>
              </a:path>
            </a:pathLst>
          </a:custGeom>
          <a:blipFill>
            <a:blip r:embed="rId180">
              <a:extLst>
                <a:ext uri="{96DAC541-7B7A-43D3-8B79-37D633B846F1}">
                  <asvg:svgBlip xmlns:asvg="http://schemas.microsoft.com/office/drawing/2016/SVG/main" r:embed="rId181"/>
                </a:ext>
              </a:extLst>
            </a:blip>
            <a:stretch>
              <a:fillRect/>
            </a:stretch>
          </a:blipFill>
        </p:spPr>
      </p:sp>
      <p:sp>
        <p:nvSpPr>
          <p:cNvPr id="153" name="Freeform 153"/>
          <p:cNvSpPr/>
          <p:nvPr/>
        </p:nvSpPr>
        <p:spPr>
          <a:xfrm>
            <a:off x="9394752" y="4140552"/>
            <a:ext cx="348440" cy="318346"/>
          </a:xfrm>
          <a:custGeom>
            <a:avLst/>
            <a:gdLst/>
            <a:ahLst/>
            <a:cxnLst/>
            <a:rect l="l" t="t" r="r" b="b"/>
            <a:pathLst>
              <a:path w="348440" h="318346">
                <a:moveTo>
                  <a:pt x="0" y="0"/>
                </a:moveTo>
                <a:lnTo>
                  <a:pt x="348440" y="0"/>
                </a:lnTo>
                <a:lnTo>
                  <a:pt x="348440" y="318346"/>
                </a:lnTo>
                <a:lnTo>
                  <a:pt x="0" y="318346"/>
                </a:lnTo>
                <a:lnTo>
                  <a:pt x="0" y="0"/>
                </a:lnTo>
                <a:close/>
              </a:path>
            </a:pathLst>
          </a:custGeom>
          <a:blipFill>
            <a:blip r:embed="rId182">
              <a:extLst>
                <a:ext uri="{96DAC541-7B7A-43D3-8B79-37D633B846F1}">
                  <asvg:svgBlip xmlns:asvg="http://schemas.microsoft.com/office/drawing/2016/SVG/main" r:embed="rId183"/>
                </a:ext>
              </a:extLst>
            </a:blip>
            <a:stretch>
              <a:fillRect/>
            </a:stretch>
          </a:blipFill>
        </p:spPr>
      </p:sp>
      <p:grpSp>
        <p:nvGrpSpPr>
          <p:cNvPr id="154" name="Group 154"/>
          <p:cNvGrpSpPr/>
          <p:nvPr/>
        </p:nvGrpSpPr>
        <p:grpSpPr>
          <a:xfrm>
            <a:off x="5972536" y="5393562"/>
            <a:ext cx="567470" cy="353440"/>
            <a:chOff x="0" y="0"/>
            <a:chExt cx="756627" cy="471253"/>
          </a:xfrm>
        </p:grpSpPr>
        <p:sp>
          <p:nvSpPr>
            <p:cNvPr id="155" name="Freeform 155"/>
            <p:cNvSpPr/>
            <p:nvPr/>
          </p:nvSpPr>
          <p:spPr>
            <a:xfrm>
              <a:off x="0" y="0"/>
              <a:ext cx="756539" cy="471170"/>
            </a:xfrm>
            <a:custGeom>
              <a:avLst/>
              <a:gdLst/>
              <a:ahLst/>
              <a:cxnLst/>
              <a:rect l="l" t="t" r="r" b="b"/>
              <a:pathLst>
                <a:path w="756539" h="471170">
                  <a:moveTo>
                    <a:pt x="44196" y="0"/>
                  </a:moveTo>
                  <a:cubicBezTo>
                    <a:pt x="19939" y="0"/>
                    <a:pt x="0" y="18796"/>
                    <a:pt x="0" y="44196"/>
                  </a:cubicBezTo>
                  <a:lnTo>
                    <a:pt x="0" y="426974"/>
                  </a:lnTo>
                  <a:cubicBezTo>
                    <a:pt x="0" y="451231"/>
                    <a:pt x="19939" y="471170"/>
                    <a:pt x="44196" y="471170"/>
                  </a:cubicBezTo>
                  <a:lnTo>
                    <a:pt x="712343" y="471170"/>
                  </a:lnTo>
                  <a:cubicBezTo>
                    <a:pt x="736600" y="471170"/>
                    <a:pt x="756539" y="451231"/>
                    <a:pt x="756539" y="426974"/>
                  </a:cubicBezTo>
                  <a:lnTo>
                    <a:pt x="756539" y="44196"/>
                  </a:lnTo>
                  <a:cubicBezTo>
                    <a:pt x="756539" y="18796"/>
                    <a:pt x="736600" y="0"/>
                    <a:pt x="712343" y="0"/>
                  </a:cubicBezTo>
                  <a:close/>
                </a:path>
              </a:pathLst>
            </a:custGeom>
            <a:solidFill>
              <a:srgbClr val="1EFFC1"/>
            </a:solidFill>
          </p:spPr>
        </p:sp>
      </p:grpSp>
      <p:grpSp>
        <p:nvGrpSpPr>
          <p:cNvPr id="156" name="Group 156"/>
          <p:cNvGrpSpPr/>
          <p:nvPr/>
        </p:nvGrpSpPr>
        <p:grpSpPr>
          <a:xfrm>
            <a:off x="6021464" y="5440824"/>
            <a:ext cx="170098" cy="64788"/>
            <a:chOff x="0" y="0"/>
            <a:chExt cx="226797" cy="86384"/>
          </a:xfrm>
        </p:grpSpPr>
        <p:sp>
          <p:nvSpPr>
            <p:cNvPr id="157" name="Freeform 157"/>
            <p:cNvSpPr/>
            <p:nvPr/>
          </p:nvSpPr>
          <p:spPr>
            <a:xfrm>
              <a:off x="0" y="0"/>
              <a:ext cx="226822" cy="86360"/>
            </a:xfrm>
            <a:custGeom>
              <a:avLst/>
              <a:gdLst/>
              <a:ahLst/>
              <a:cxnLst/>
              <a:rect l="l" t="t" r="r" b="b"/>
              <a:pathLst>
                <a:path w="226822" h="86360">
                  <a:moveTo>
                    <a:pt x="32131" y="0"/>
                  </a:moveTo>
                  <a:cubicBezTo>
                    <a:pt x="13335" y="0"/>
                    <a:pt x="0" y="13335"/>
                    <a:pt x="0" y="32131"/>
                  </a:cubicBezTo>
                  <a:lnTo>
                    <a:pt x="0" y="54229"/>
                  </a:lnTo>
                  <a:cubicBezTo>
                    <a:pt x="0" y="72009"/>
                    <a:pt x="13335" y="86360"/>
                    <a:pt x="32131" y="86360"/>
                  </a:cubicBezTo>
                  <a:lnTo>
                    <a:pt x="194691" y="86360"/>
                  </a:lnTo>
                  <a:cubicBezTo>
                    <a:pt x="211328" y="86360"/>
                    <a:pt x="226822" y="72009"/>
                    <a:pt x="226822" y="54229"/>
                  </a:cubicBezTo>
                  <a:lnTo>
                    <a:pt x="226822" y="32131"/>
                  </a:lnTo>
                  <a:cubicBezTo>
                    <a:pt x="226822" y="13335"/>
                    <a:pt x="212471" y="0"/>
                    <a:pt x="194691" y="0"/>
                  </a:cubicBezTo>
                  <a:close/>
                </a:path>
              </a:pathLst>
            </a:custGeom>
            <a:solidFill>
              <a:srgbClr val="052643"/>
            </a:solidFill>
          </p:spPr>
        </p:sp>
      </p:grpSp>
      <p:grpSp>
        <p:nvGrpSpPr>
          <p:cNvPr id="158" name="Group 158"/>
          <p:cNvGrpSpPr/>
          <p:nvPr/>
        </p:nvGrpSpPr>
        <p:grpSpPr>
          <a:xfrm>
            <a:off x="6021464" y="5538722"/>
            <a:ext cx="170098" cy="160186"/>
            <a:chOff x="0" y="0"/>
            <a:chExt cx="226797" cy="213581"/>
          </a:xfrm>
        </p:grpSpPr>
        <p:sp>
          <p:nvSpPr>
            <p:cNvPr id="159" name="Freeform 159"/>
            <p:cNvSpPr/>
            <p:nvPr/>
          </p:nvSpPr>
          <p:spPr>
            <a:xfrm>
              <a:off x="0" y="0"/>
              <a:ext cx="226822" cy="213487"/>
            </a:xfrm>
            <a:custGeom>
              <a:avLst/>
              <a:gdLst/>
              <a:ahLst/>
              <a:cxnLst/>
              <a:rect l="l" t="t" r="r" b="b"/>
              <a:pathLst>
                <a:path w="226822" h="213487">
                  <a:moveTo>
                    <a:pt x="32131" y="0"/>
                  </a:moveTo>
                  <a:cubicBezTo>
                    <a:pt x="13335" y="0"/>
                    <a:pt x="0" y="13335"/>
                    <a:pt x="0" y="30988"/>
                  </a:cubicBezTo>
                  <a:lnTo>
                    <a:pt x="0" y="182499"/>
                  </a:lnTo>
                  <a:cubicBezTo>
                    <a:pt x="0" y="200152"/>
                    <a:pt x="13208" y="213487"/>
                    <a:pt x="32004" y="213487"/>
                  </a:cubicBezTo>
                  <a:lnTo>
                    <a:pt x="194564" y="213487"/>
                  </a:lnTo>
                  <a:cubicBezTo>
                    <a:pt x="211201" y="213487"/>
                    <a:pt x="226695" y="200279"/>
                    <a:pt x="226695" y="182499"/>
                  </a:cubicBezTo>
                  <a:lnTo>
                    <a:pt x="226695" y="30988"/>
                  </a:lnTo>
                  <a:cubicBezTo>
                    <a:pt x="226822" y="13335"/>
                    <a:pt x="212471" y="0"/>
                    <a:pt x="194691" y="0"/>
                  </a:cubicBezTo>
                  <a:close/>
                </a:path>
              </a:pathLst>
            </a:custGeom>
            <a:solidFill>
              <a:srgbClr val="052643"/>
            </a:solidFill>
          </p:spPr>
        </p:sp>
      </p:grpSp>
      <p:grpSp>
        <p:nvGrpSpPr>
          <p:cNvPr id="160" name="Group 160"/>
          <p:cNvGrpSpPr/>
          <p:nvPr/>
        </p:nvGrpSpPr>
        <p:grpSpPr>
          <a:xfrm>
            <a:off x="6223513" y="5440459"/>
            <a:ext cx="285380" cy="19090"/>
            <a:chOff x="0" y="0"/>
            <a:chExt cx="380507" cy="25453"/>
          </a:xfrm>
        </p:grpSpPr>
        <p:sp>
          <p:nvSpPr>
            <p:cNvPr id="161" name="Freeform 161"/>
            <p:cNvSpPr/>
            <p:nvPr/>
          </p:nvSpPr>
          <p:spPr>
            <a:xfrm>
              <a:off x="12700" y="12700"/>
              <a:ext cx="355092" cy="0"/>
            </a:xfrm>
            <a:custGeom>
              <a:avLst/>
              <a:gdLst/>
              <a:ahLst/>
              <a:cxnLst/>
              <a:rect l="l" t="t" r="r" b="b"/>
              <a:pathLst>
                <a:path w="355092">
                  <a:moveTo>
                    <a:pt x="0" y="0"/>
                  </a:moveTo>
                  <a:lnTo>
                    <a:pt x="355092" y="0"/>
                  </a:lnTo>
                </a:path>
              </a:pathLst>
            </a:custGeom>
            <a:solidFill>
              <a:srgbClr val="000000">
                <a:alpha val="0"/>
              </a:srgbClr>
            </a:solidFill>
          </p:spPr>
        </p:sp>
        <p:sp>
          <p:nvSpPr>
            <p:cNvPr id="162" name="Freeform 162"/>
            <p:cNvSpPr/>
            <p:nvPr/>
          </p:nvSpPr>
          <p:spPr>
            <a:xfrm>
              <a:off x="0" y="0"/>
              <a:ext cx="380492" cy="25400"/>
            </a:xfrm>
            <a:custGeom>
              <a:avLst/>
              <a:gdLst/>
              <a:ahLst/>
              <a:cxnLst/>
              <a:rect l="l" t="t" r="r" b="b"/>
              <a:pathLst>
                <a:path w="380492" h="25400">
                  <a:moveTo>
                    <a:pt x="12700" y="0"/>
                  </a:moveTo>
                  <a:lnTo>
                    <a:pt x="367792" y="0"/>
                  </a:lnTo>
                  <a:cubicBezTo>
                    <a:pt x="374777" y="0"/>
                    <a:pt x="380492" y="5715"/>
                    <a:pt x="380492" y="12700"/>
                  </a:cubicBezTo>
                  <a:cubicBezTo>
                    <a:pt x="380492" y="19685"/>
                    <a:pt x="374777" y="25400"/>
                    <a:pt x="367792" y="25400"/>
                  </a:cubicBezTo>
                  <a:lnTo>
                    <a:pt x="12700" y="25400"/>
                  </a:lnTo>
                  <a:cubicBezTo>
                    <a:pt x="5715" y="25400"/>
                    <a:pt x="0" y="19685"/>
                    <a:pt x="0" y="12700"/>
                  </a:cubicBezTo>
                  <a:cubicBezTo>
                    <a:pt x="0" y="5715"/>
                    <a:pt x="5715" y="0"/>
                    <a:pt x="12700" y="0"/>
                  </a:cubicBezTo>
                  <a:close/>
                </a:path>
              </a:pathLst>
            </a:custGeom>
            <a:solidFill>
              <a:srgbClr val="091A51"/>
            </a:solidFill>
          </p:spPr>
        </p:sp>
      </p:grpSp>
      <p:grpSp>
        <p:nvGrpSpPr>
          <p:cNvPr id="163" name="Group 163"/>
          <p:cNvGrpSpPr/>
          <p:nvPr/>
        </p:nvGrpSpPr>
        <p:grpSpPr>
          <a:xfrm>
            <a:off x="6223513" y="5475273"/>
            <a:ext cx="285380" cy="19090"/>
            <a:chOff x="0" y="0"/>
            <a:chExt cx="380507" cy="25453"/>
          </a:xfrm>
        </p:grpSpPr>
        <p:sp>
          <p:nvSpPr>
            <p:cNvPr id="164" name="Freeform 164"/>
            <p:cNvSpPr/>
            <p:nvPr/>
          </p:nvSpPr>
          <p:spPr>
            <a:xfrm>
              <a:off x="12700" y="12700"/>
              <a:ext cx="355092" cy="0"/>
            </a:xfrm>
            <a:custGeom>
              <a:avLst/>
              <a:gdLst/>
              <a:ahLst/>
              <a:cxnLst/>
              <a:rect l="l" t="t" r="r" b="b"/>
              <a:pathLst>
                <a:path w="355092">
                  <a:moveTo>
                    <a:pt x="0" y="0"/>
                  </a:moveTo>
                  <a:lnTo>
                    <a:pt x="355092" y="0"/>
                  </a:lnTo>
                </a:path>
              </a:pathLst>
            </a:custGeom>
            <a:solidFill>
              <a:srgbClr val="000000">
                <a:alpha val="0"/>
              </a:srgbClr>
            </a:solidFill>
          </p:spPr>
        </p:sp>
        <p:sp>
          <p:nvSpPr>
            <p:cNvPr id="165" name="Freeform 165"/>
            <p:cNvSpPr/>
            <p:nvPr/>
          </p:nvSpPr>
          <p:spPr>
            <a:xfrm>
              <a:off x="0" y="0"/>
              <a:ext cx="380492" cy="25400"/>
            </a:xfrm>
            <a:custGeom>
              <a:avLst/>
              <a:gdLst/>
              <a:ahLst/>
              <a:cxnLst/>
              <a:rect l="l" t="t" r="r" b="b"/>
              <a:pathLst>
                <a:path w="380492" h="25400">
                  <a:moveTo>
                    <a:pt x="12700" y="0"/>
                  </a:moveTo>
                  <a:lnTo>
                    <a:pt x="367792" y="0"/>
                  </a:lnTo>
                  <a:cubicBezTo>
                    <a:pt x="374777" y="0"/>
                    <a:pt x="380492" y="5715"/>
                    <a:pt x="380492" y="12700"/>
                  </a:cubicBezTo>
                  <a:cubicBezTo>
                    <a:pt x="380492" y="19685"/>
                    <a:pt x="374777" y="25400"/>
                    <a:pt x="367792" y="25400"/>
                  </a:cubicBezTo>
                  <a:lnTo>
                    <a:pt x="12700" y="25400"/>
                  </a:lnTo>
                  <a:cubicBezTo>
                    <a:pt x="5715" y="25400"/>
                    <a:pt x="0" y="19812"/>
                    <a:pt x="0" y="12700"/>
                  </a:cubicBezTo>
                  <a:cubicBezTo>
                    <a:pt x="0" y="5588"/>
                    <a:pt x="5715" y="0"/>
                    <a:pt x="12700" y="0"/>
                  </a:cubicBezTo>
                  <a:close/>
                </a:path>
              </a:pathLst>
            </a:custGeom>
            <a:solidFill>
              <a:srgbClr val="091A51"/>
            </a:solidFill>
          </p:spPr>
        </p:sp>
      </p:grpSp>
      <p:grpSp>
        <p:nvGrpSpPr>
          <p:cNvPr id="166" name="Group 166"/>
          <p:cNvGrpSpPr/>
          <p:nvPr/>
        </p:nvGrpSpPr>
        <p:grpSpPr>
          <a:xfrm>
            <a:off x="6223513" y="5509293"/>
            <a:ext cx="285380" cy="19090"/>
            <a:chOff x="0" y="0"/>
            <a:chExt cx="380507" cy="25453"/>
          </a:xfrm>
        </p:grpSpPr>
        <p:sp>
          <p:nvSpPr>
            <p:cNvPr id="167" name="Freeform 167"/>
            <p:cNvSpPr/>
            <p:nvPr/>
          </p:nvSpPr>
          <p:spPr>
            <a:xfrm>
              <a:off x="12700" y="12700"/>
              <a:ext cx="355092" cy="0"/>
            </a:xfrm>
            <a:custGeom>
              <a:avLst/>
              <a:gdLst/>
              <a:ahLst/>
              <a:cxnLst/>
              <a:rect l="l" t="t" r="r" b="b"/>
              <a:pathLst>
                <a:path w="355092">
                  <a:moveTo>
                    <a:pt x="0" y="0"/>
                  </a:moveTo>
                  <a:lnTo>
                    <a:pt x="355092" y="0"/>
                  </a:lnTo>
                </a:path>
              </a:pathLst>
            </a:custGeom>
            <a:solidFill>
              <a:srgbClr val="000000">
                <a:alpha val="0"/>
              </a:srgbClr>
            </a:solidFill>
          </p:spPr>
        </p:sp>
        <p:sp>
          <p:nvSpPr>
            <p:cNvPr id="168" name="Freeform 168"/>
            <p:cNvSpPr/>
            <p:nvPr/>
          </p:nvSpPr>
          <p:spPr>
            <a:xfrm>
              <a:off x="0" y="0"/>
              <a:ext cx="380492" cy="25400"/>
            </a:xfrm>
            <a:custGeom>
              <a:avLst/>
              <a:gdLst/>
              <a:ahLst/>
              <a:cxnLst/>
              <a:rect l="l" t="t" r="r" b="b"/>
              <a:pathLst>
                <a:path w="380492" h="25400">
                  <a:moveTo>
                    <a:pt x="12700" y="0"/>
                  </a:moveTo>
                  <a:lnTo>
                    <a:pt x="367792" y="0"/>
                  </a:lnTo>
                  <a:cubicBezTo>
                    <a:pt x="374777" y="0"/>
                    <a:pt x="380492" y="5715"/>
                    <a:pt x="380492" y="12700"/>
                  </a:cubicBezTo>
                  <a:cubicBezTo>
                    <a:pt x="380492" y="19685"/>
                    <a:pt x="374777" y="25400"/>
                    <a:pt x="367792" y="25400"/>
                  </a:cubicBezTo>
                  <a:lnTo>
                    <a:pt x="12700" y="25400"/>
                  </a:lnTo>
                  <a:cubicBezTo>
                    <a:pt x="5715" y="25400"/>
                    <a:pt x="0" y="19812"/>
                    <a:pt x="0" y="12700"/>
                  </a:cubicBezTo>
                  <a:cubicBezTo>
                    <a:pt x="0" y="5588"/>
                    <a:pt x="5715" y="0"/>
                    <a:pt x="12700" y="0"/>
                  </a:cubicBezTo>
                  <a:close/>
                </a:path>
              </a:pathLst>
            </a:custGeom>
            <a:solidFill>
              <a:srgbClr val="091A51"/>
            </a:solidFill>
          </p:spPr>
        </p:sp>
      </p:grpSp>
      <p:grpSp>
        <p:nvGrpSpPr>
          <p:cNvPr id="169" name="Group 169"/>
          <p:cNvGrpSpPr/>
          <p:nvPr/>
        </p:nvGrpSpPr>
        <p:grpSpPr>
          <a:xfrm>
            <a:off x="6224138" y="5543938"/>
            <a:ext cx="284130" cy="17840"/>
            <a:chOff x="0" y="0"/>
            <a:chExt cx="378840" cy="23787"/>
          </a:xfrm>
        </p:grpSpPr>
        <p:sp>
          <p:nvSpPr>
            <p:cNvPr id="170" name="Freeform 170"/>
            <p:cNvSpPr/>
            <p:nvPr/>
          </p:nvSpPr>
          <p:spPr>
            <a:xfrm>
              <a:off x="11811" y="11938"/>
              <a:ext cx="355219" cy="0"/>
            </a:xfrm>
            <a:custGeom>
              <a:avLst/>
              <a:gdLst/>
              <a:ahLst/>
              <a:cxnLst/>
              <a:rect l="l" t="t" r="r" b="b"/>
              <a:pathLst>
                <a:path w="355219">
                  <a:moveTo>
                    <a:pt x="0" y="0"/>
                  </a:moveTo>
                  <a:lnTo>
                    <a:pt x="355219" y="0"/>
                  </a:lnTo>
                </a:path>
              </a:pathLst>
            </a:custGeom>
            <a:solidFill>
              <a:srgbClr val="000000">
                <a:alpha val="0"/>
              </a:srgbClr>
            </a:solidFill>
          </p:spPr>
        </p:sp>
        <p:sp>
          <p:nvSpPr>
            <p:cNvPr id="171" name="Freeform 171"/>
            <p:cNvSpPr/>
            <p:nvPr/>
          </p:nvSpPr>
          <p:spPr>
            <a:xfrm>
              <a:off x="0" y="0"/>
              <a:ext cx="378841" cy="23749"/>
            </a:xfrm>
            <a:custGeom>
              <a:avLst/>
              <a:gdLst/>
              <a:ahLst/>
              <a:cxnLst/>
              <a:rect l="l" t="t" r="r" b="b"/>
              <a:pathLst>
                <a:path w="378841" h="23749">
                  <a:moveTo>
                    <a:pt x="11811" y="0"/>
                  </a:moveTo>
                  <a:lnTo>
                    <a:pt x="367030" y="0"/>
                  </a:lnTo>
                  <a:cubicBezTo>
                    <a:pt x="373634" y="0"/>
                    <a:pt x="378841" y="5334"/>
                    <a:pt x="378841" y="11811"/>
                  </a:cubicBezTo>
                  <a:cubicBezTo>
                    <a:pt x="378841" y="18288"/>
                    <a:pt x="373507" y="23622"/>
                    <a:pt x="367030" y="23622"/>
                  </a:cubicBezTo>
                  <a:lnTo>
                    <a:pt x="11811" y="23622"/>
                  </a:lnTo>
                  <a:cubicBezTo>
                    <a:pt x="5334" y="23749"/>
                    <a:pt x="0" y="18415"/>
                    <a:pt x="0" y="11938"/>
                  </a:cubicBezTo>
                  <a:cubicBezTo>
                    <a:pt x="0" y="5461"/>
                    <a:pt x="5334" y="0"/>
                    <a:pt x="11811" y="0"/>
                  </a:cubicBezTo>
                  <a:close/>
                </a:path>
              </a:pathLst>
            </a:custGeom>
            <a:solidFill>
              <a:srgbClr val="091A51"/>
            </a:solidFill>
          </p:spPr>
        </p:sp>
      </p:grpSp>
      <p:grpSp>
        <p:nvGrpSpPr>
          <p:cNvPr id="172" name="Group 172"/>
          <p:cNvGrpSpPr/>
          <p:nvPr/>
        </p:nvGrpSpPr>
        <p:grpSpPr>
          <a:xfrm>
            <a:off x="6223513" y="5577333"/>
            <a:ext cx="285380" cy="19090"/>
            <a:chOff x="0" y="0"/>
            <a:chExt cx="380507" cy="25453"/>
          </a:xfrm>
        </p:grpSpPr>
        <p:sp>
          <p:nvSpPr>
            <p:cNvPr id="173" name="Freeform 173"/>
            <p:cNvSpPr/>
            <p:nvPr/>
          </p:nvSpPr>
          <p:spPr>
            <a:xfrm>
              <a:off x="12700" y="12700"/>
              <a:ext cx="355092" cy="0"/>
            </a:xfrm>
            <a:custGeom>
              <a:avLst/>
              <a:gdLst/>
              <a:ahLst/>
              <a:cxnLst/>
              <a:rect l="l" t="t" r="r" b="b"/>
              <a:pathLst>
                <a:path w="355092">
                  <a:moveTo>
                    <a:pt x="0" y="0"/>
                  </a:moveTo>
                  <a:lnTo>
                    <a:pt x="355092" y="0"/>
                  </a:lnTo>
                </a:path>
              </a:pathLst>
            </a:custGeom>
            <a:solidFill>
              <a:srgbClr val="000000">
                <a:alpha val="0"/>
              </a:srgbClr>
            </a:solidFill>
          </p:spPr>
        </p:sp>
        <p:sp>
          <p:nvSpPr>
            <p:cNvPr id="174" name="Freeform 174"/>
            <p:cNvSpPr/>
            <p:nvPr/>
          </p:nvSpPr>
          <p:spPr>
            <a:xfrm>
              <a:off x="0" y="0"/>
              <a:ext cx="380492" cy="25400"/>
            </a:xfrm>
            <a:custGeom>
              <a:avLst/>
              <a:gdLst/>
              <a:ahLst/>
              <a:cxnLst/>
              <a:rect l="l" t="t" r="r" b="b"/>
              <a:pathLst>
                <a:path w="380492" h="25400">
                  <a:moveTo>
                    <a:pt x="12700" y="0"/>
                  </a:moveTo>
                  <a:lnTo>
                    <a:pt x="367792" y="0"/>
                  </a:lnTo>
                  <a:cubicBezTo>
                    <a:pt x="374777" y="0"/>
                    <a:pt x="380492" y="5715"/>
                    <a:pt x="380492" y="12700"/>
                  </a:cubicBezTo>
                  <a:cubicBezTo>
                    <a:pt x="380492" y="19685"/>
                    <a:pt x="374777" y="25400"/>
                    <a:pt x="367792" y="25400"/>
                  </a:cubicBezTo>
                  <a:lnTo>
                    <a:pt x="12700" y="25400"/>
                  </a:lnTo>
                  <a:cubicBezTo>
                    <a:pt x="5715" y="25400"/>
                    <a:pt x="0" y="19812"/>
                    <a:pt x="0" y="12700"/>
                  </a:cubicBezTo>
                  <a:cubicBezTo>
                    <a:pt x="0" y="5588"/>
                    <a:pt x="5715" y="0"/>
                    <a:pt x="12700" y="0"/>
                  </a:cubicBezTo>
                  <a:close/>
                </a:path>
              </a:pathLst>
            </a:custGeom>
            <a:solidFill>
              <a:srgbClr val="091A51"/>
            </a:solidFill>
          </p:spPr>
        </p:sp>
      </p:grpSp>
      <p:grpSp>
        <p:nvGrpSpPr>
          <p:cNvPr id="175" name="Group 175"/>
          <p:cNvGrpSpPr/>
          <p:nvPr/>
        </p:nvGrpSpPr>
        <p:grpSpPr>
          <a:xfrm>
            <a:off x="6223513" y="5611353"/>
            <a:ext cx="285380" cy="19090"/>
            <a:chOff x="0" y="0"/>
            <a:chExt cx="380507" cy="25453"/>
          </a:xfrm>
        </p:grpSpPr>
        <p:sp>
          <p:nvSpPr>
            <p:cNvPr id="176" name="Freeform 176"/>
            <p:cNvSpPr/>
            <p:nvPr/>
          </p:nvSpPr>
          <p:spPr>
            <a:xfrm>
              <a:off x="12700" y="12700"/>
              <a:ext cx="355092" cy="0"/>
            </a:xfrm>
            <a:custGeom>
              <a:avLst/>
              <a:gdLst/>
              <a:ahLst/>
              <a:cxnLst/>
              <a:rect l="l" t="t" r="r" b="b"/>
              <a:pathLst>
                <a:path w="355092">
                  <a:moveTo>
                    <a:pt x="0" y="0"/>
                  </a:moveTo>
                  <a:lnTo>
                    <a:pt x="355092" y="0"/>
                  </a:lnTo>
                </a:path>
              </a:pathLst>
            </a:custGeom>
            <a:solidFill>
              <a:srgbClr val="000000">
                <a:alpha val="0"/>
              </a:srgbClr>
            </a:solidFill>
          </p:spPr>
        </p:sp>
        <p:sp>
          <p:nvSpPr>
            <p:cNvPr id="177" name="Freeform 177"/>
            <p:cNvSpPr/>
            <p:nvPr/>
          </p:nvSpPr>
          <p:spPr>
            <a:xfrm>
              <a:off x="0" y="0"/>
              <a:ext cx="380492" cy="25400"/>
            </a:xfrm>
            <a:custGeom>
              <a:avLst/>
              <a:gdLst/>
              <a:ahLst/>
              <a:cxnLst/>
              <a:rect l="l" t="t" r="r" b="b"/>
              <a:pathLst>
                <a:path w="380492" h="25400">
                  <a:moveTo>
                    <a:pt x="12700" y="0"/>
                  </a:moveTo>
                  <a:lnTo>
                    <a:pt x="367792" y="0"/>
                  </a:lnTo>
                  <a:cubicBezTo>
                    <a:pt x="374777" y="0"/>
                    <a:pt x="380492" y="5715"/>
                    <a:pt x="380492" y="12700"/>
                  </a:cubicBezTo>
                  <a:cubicBezTo>
                    <a:pt x="380492" y="19685"/>
                    <a:pt x="374777" y="25400"/>
                    <a:pt x="367792" y="25400"/>
                  </a:cubicBezTo>
                  <a:lnTo>
                    <a:pt x="12700" y="25400"/>
                  </a:lnTo>
                  <a:cubicBezTo>
                    <a:pt x="5715" y="25400"/>
                    <a:pt x="0" y="19685"/>
                    <a:pt x="0" y="12700"/>
                  </a:cubicBezTo>
                  <a:cubicBezTo>
                    <a:pt x="0" y="5715"/>
                    <a:pt x="5715" y="0"/>
                    <a:pt x="12700" y="0"/>
                  </a:cubicBezTo>
                  <a:close/>
                </a:path>
              </a:pathLst>
            </a:custGeom>
            <a:solidFill>
              <a:srgbClr val="091A51"/>
            </a:solidFill>
          </p:spPr>
        </p:sp>
      </p:grpSp>
      <p:grpSp>
        <p:nvGrpSpPr>
          <p:cNvPr id="178" name="Group 178"/>
          <p:cNvGrpSpPr/>
          <p:nvPr/>
        </p:nvGrpSpPr>
        <p:grpSpPr>
          <a:xfrm>
            <a:off x="6223513" y="5646205"/>
            <a:ext cx="285380" cy="19090"/>
            <a:chOff x="0" y="0"/>
            <a:chExt cx="380507" cy="25453"/>
          </a:xfrm>
        </p:grpSpPr>
        <p:sp>
          <p:nvSpPr>
            <p:cNvPr id="179" name="Freeform 179"/>
            <p:cNvSpPr/>
            <p:nvPr/>
          </p:nvSpPr>
          <p:spPr>
            <a:xfrm>
              <a:off x="12700" y="12700"/>
              <a:ext cx="355092" cy="0"/>
            </a:xfrm>
            <a:custGeom>
              <a:avLst/>
              <a:gdLst/>
              <a:ahLst/>
              <a:cxnLst/>
              <a:rect l="l" t="t" r="r" b="b"/>
              <a:pathLst>
                <a:path w="355092">
                  <a:moveTo>
                    <a:pt x="0" y="0"/>
                  </a:moveTo>
                  <a:lnTo>
                    <a:pt x="355092" y="0"/>
                  </a:lnTo>
                </a:path>
              </a:pathLst>
            </a:custGeom>
            <a:solidFill>
              <a:srgbClr val="000000">
                <a:alpha val="0"/>
              </a:srgbClr>
            </a:solidFill>
          </p:spPr>
        </p:sp>
        <p:sp>
          <p:nvSpPr>
            <p:cNvPr id="180" name="Freeform 180"/>
            <p:cNvSpPr/>
            <p:nvPr/>
          </p:nvSpPr>
          <p:spPr>
            <a:xfrm>
              <a:off x="0" y="0"/>
              <a:ext cx="380492" cy="25400"/>
            </a:xfrm>
            <a:custGeom>
              <a:avLst/>
              <a:gdLst/>
              <a:ahLst/>
              <a:cxnLst/>
              <a:rect l="l" t="t" r="r" b="b"/>
              <a:pathLst>
                <a:path w="380492" h="25400">
                  <a:moveTo>
                    <a:pt x="12700" y="0"/>
                  </a:moveTo>
                  <a:lnTo>
                    <a:pt x="367792" y="0"/>
                  </a:lnTo>
                  <a:cubicBezTo>
                    <a:pt x="374777" y="0"/>
                    <a:pt x="380492" y="5715"/>
                    <a:pt x="380492" y="12700"/>
                  </a:cubicBezTo>
                  <a:cubicBezTo>
                    <a:pt x="380492" y="19685"/>
                    <a:pt x="374777" y="25400"/>
                    <a:pt x="367792" y="25400"/>
                  </a:cubicBezTo>
                  <a:lnTo>
                    <a:pt x="12700" y="25400"/>
                  </a:lnTo>
                  <a:cubicBezTo>
                    <a:pt x="5715" y="25400"/>
                    <a:pt x="0" y="19685"/>
                    <a:pt x="0" y="12700"/>
                  </a:cubicBezTo>
                  <a:cubicBezTo>
                    <a:pt x="0" y="5715"/>
                    <a:pt x="5715" y="0"/>
                    <a:pt x="12700" y="0"/>
                  </a:cubicBezTo>
                  <a:close/>
                </a:path>
              </a:pathLst>
            </a:custGeom>
            <a:solidFill>
              <a:srgbClr val="091A51"/>
            </a:solidFill>
          </p:spPr>
        </p:sp>
      </p:grpSp>
      <p:grpSp>
        <p:nvGrpSpPr>
          <p:cNvPr id="181" name="Group 181"/>
          <p:cNvGrpSpPr/>
          <p:nvPr/>
        </p:nvGrpSpPr>
        <p:grpSpPr>
          <a:xfrm>
            <a:off x="6224138" y="5680850"/>
            <a:ext cx="284130" cy="17840"/>
            <a:chOff x="0" y="0"/>
            <a:chExt cx="378840" cy="23787"/>
          </a:xfrm>
        </p:grpSpPr>
        <p:sp>
          <p:nvSpPr>
            <p:cNvPr id="182" name="Freeform 182"/>
            <p:cNvSpPr/>
            <p:nvPr/>
          </p:nvSpPr>
          <p:spPr>
            <a:xfrm>
              <a:off x="11811" y="11811"/>
              <a:ext cx="355219" cy="0"/>
            </a:xfrm>
            <a:custGeom>
              <a:avLst/>
              <a:gdLst/>
              <a:ahLst/>
              <a:cxnLst/>
              <a:rect l="l" t="t" r="r" b="b"/>
              <a:pathLst>
                <a:path w="355219">
                  <a:moveTo>
                    <a:pt x="0" y="0"/>
                  </a:moveTo>
                  <a:lnTo>
                    <a:pt x="355219" y="0"/>
                  </a:lnTo>
                </a:path>
              </a:pathLst>
            </a:custGeom>
            <a:solidFill>
              <a:srgbClr val="000000">
                <a:alpha val="0"/>
              </a:srgbClr>
            </a:solidFill>
          </p:spPr>
        </p:sp>
        <p:sp>
          <p:nvSpPr>
            <p:cNvPr id="183" name="Freeform 183"/>
            <p:cNvSpPr/>
            <p:nvPr/>
          </p:nvSpPr>
          <p:spPr>
            <a:xfrm>
              <a:off x="0" y="0"/>
              <a:ext cx="378841" cy="23749"/>
            </a:xfrm>
            <a:custGeom>
              <a:avLst/>
              <a:gdLst/>
              <a:ahLst/>
              <a:cxnLst/>
              <a:rect l="l" t="t" r="r" b="b"/>
              <a:pathLst>
                <a:path w="378841" h="23749">
                  <a:moveTo>
                    <a:pt x="11811" y="0"/>
                  </a:moveTo>
                  <a:lnTo>
                    <a:pt x="367030" y="0"/>
                  </a:lnTo>
                  <a:cubicBezTo>
                    <a:pt x="373634" y="0"/>
                    <a:pt x="378841" y="5334"/>
                    <a:pt x="378841" y="11811"/>
                  </a:cubicBezTo>
                  <a:cubicBezTo>
                    <a:pt x="378841" y="18288"/>
                    <a:pt x="373507" y="23622"/>
                    <a:pt x="367030" y="23622"/>
                  </a:cubicBezTo>
                  <a:lnTo>
                    <a:pt x="11811" y="23622"/>
                  </a:lnTo>
                  <a:cubicBezTo>
                    <a:pt x="5334" y="23749"/>
                    <a:pt x="0" y="18415"/>
                    <a:pt x="0" y="11811"/>
                  </a:cubicBezTo>
                  <a:cubicBezTo>
                    <a:pt x="0" y="5207"/>
                    <a:pt x="5334" y="0"/>
                    <a:pt x="11811" y="0"/>
                  </a:cubicBezTo>
                  <a:close/>
                </a:path>
              </a:pathLst>
            </a:custGeom>
            <a:solidFill>
              <a:srgbClr val="091A51"/>
            </a:solidFill>
          </p:spPr>
        </p:sp>
      </p:grpSp>
      <p:grpSp>
        <p:nvGrpSpPr>
          <p:cNvPr id="184" name="Group 184"/>
          <p:cNvGrpSpPr/>
          <p:nvPr/>
        </p:nvGrpSpPr>
        <p:grpSpPr>
          <a:xfrm>
            <a:off x="6225201" y="5218953"/>
            <a:ext cx="65476" cy="71306"/>
            <a:chOff x="0" y="0"/>
            <a:chExt cx="87301" cy="95075"/>
          </a:xfrm>
        </p:grpSpPr>
        <p:sp>
          <p:nvSpPr>
            <p:cNvPr id="185" name="Freeform 185"/>
            <p:cNvSpPr/>
            <p:nvPr/>
          </p:nvSpPr>
          <p:spPr>
            <a:xfrm>
              <a:off x="38100" y="38100"/>
              <a:ext cx="11049" cy="18796"/>
            </a:xfrm>
            <a:custGeom>
              <a:avLst/>
              <a:gdLst/>
              <a:ahLst/>
              <a:cxnLst/>
              <a:rect l="l" t="t" r="r" b="b"/>
              <a:pathLst>
                <a:path w="11049" h="18796">
                  <a:moveTo>
                    <a:pt x="0" y="0"/>
                  </a:moveTo>
                  <a:lnTo>
                    <a:pt x="11049" y="0"/>
                  </a:lnTo>
                  <a:lnTo>
                    <a:pt x="11049" y="18796"/>
                  </a:lnTo>
                  <a:lnTo>
                    <a:pt x="0" y="18796"/>
                  </a:lnTo>
                  <a:close/>
                </a:path>
              </a:pathLst>
            </a:custGeom>
            <a:solidFill>
              <a:srgbClr val="FFFFFF"/>
            </a:solidFill>
          </p:spPr>
        </p:sp>
        <p:sp>
          <p:nvSpPr>
            <p:cNvPr id="186" name="Freeform 186"/>
            <p:cNvSpPr/>
            <p:nvPr/>
          </p:nvSpPr>
          <p:spPr>
            <a:xfrm>
              <a:off x="0" y="0"/>
              <a:ext cx="87249" cy="94996"/>
            </a:xfrm>
            <a:custGeom>
              <a:avLst/>
              <a:gdLst/>
              <a:ahLst/>
              <a:cxnLst/>
              <a:rect l="l" t="t" r="r" b="b"/>
              <a:pathLst>
                <a:path w="87249" h="94996">
                  <a:moveTo>
                    <a:pt x="38100" y="0"/>
                  </a:moveTo>
                  <a:lnTo>
                    <a:pt x="49149" y="0"/>
                  </a:lnTo>
                  <a:cubicBezTo>
                    <a:pt x="70231" y="0"/>
                    <a:pt x="87249" y="17018"/>
                    <a:pt x="87249" y="38100"/>
                  </a:cubicBezTo>
                  <a:lnTo>
                    <a:pt x="87249" y="56896"/>
                  </a:lnTo>
                  <a:cubicBezTo>
                    <a:pt x="87249" y="77978"/>
                    <a:pt x="70231" y="94996"/>
                    <a:pt x="49149" y="94996"/>
                  </a:cubicBezTo>
                  <a:lnTo>
                    <a:pt x="38100" y="94996"/>
                  </a:lnTo>
                  <a:cubicBezTo>
                    <a:pt x="17018" y="94996"/>
                    <a:pt x="0" y="77978"/>
                    <a:pt x="0" y="56896"/>
                  </a:cubicBezTo>
                  <a:lnTo>
                    <a:pt x="0" y="38100"/>
                  </a:lnTo>
                  <a:cubicBezTo>
                    <a:pt x="0" y="17145"/>
                    <a:pt x="17018" y="0"/>
                    <a:pt x="38100" y="0"/>
                  </a:cubicBezTo>
                  <a:moveTo>
                    <a:pt x="38100" y="76200"/>
                  </a:moveTo>
                  <a:lnTo>
                    <a:pt x="38100" y="38100"/>
                  </a:lnTo>
                  <a:lnTo>
                    <a:pt x="76200" y="38100"/>
                  </a:lnTo>
                  <a:lnTo>
                    <a:pt x="76200" y="56896"/>
                  </a:lnTo>
                  <a:lnTo>
                    <a:pt x="38100" y="56896"/>
                  </a:lnTo>
                  <a:lnTo>
                    <a:pt x="38100" y="18796"/>
                  </a:lnTo>
                  <a:lnTo>
                    <a:pt x="49149" y="18796"/>
                  </a:lnTo>
                  <a:lnTo>
                    <a:pt x="49149" y="56896"/>
                  </a:lnTo>
                  <a:lnTo>
                    <a:pt x="11049" y="56896"/>
                  </a:lnTo>
                  <a:lnTo>
                    <a:pt x="11049" y="38100"/>
                  </a:lnTo>
                  <a:lnTo>
                    <a:pt x="49149" y="38100"/>
                  </a:lnTo>
                  <a:lnTo>
                    <a:pt x="49149" y="76200"/>
                  </a:lnTo>
                  <a:lnTo>
                    <a:pt x="38100" y="76200"/>
                  </a:lnTo>
                  <a:close/>
                </a:path>
              </a:pathLst>
            </a:custGeom>
            <a:solidFill>
              <a:srgbClr val="FFFFFF"/>
            </a:solidFill>
          </p:spPr>
        </p:sp>
      </p:grpSp>
      <p:grpSp>
        <p:nvGrpSpPr>
          <p:cNvPr id="187" name="Group 187"/>
          <p:cNvGrpSpPr/>
          <p:nvPr/>
        </p:nvGrpSpPr>
        <p:grpSpPr>
          <a:xfrm>
            <a:off x="6225201" y="5243021"/>
            <a:ext cx="65476" cy="71306"/>
            <a:chOff x="0" y="0"/>
            <a:chExt cx="87301" cy="95075"/>
          </a:xfrm>
        </p:grpSpPr>
        <p:sp>
          <p:nvSpPr>
            <p:cNvPr id="188" name="Freeform 188"/>
            <p:cNvSpPr/>
            <p:nvPr/>
          </p:nvSpPr>
          <p:spPr>
            <a:xfrm>
              <a:off x="38100" y="38100"/>
              <a:ext cx="11049" cy="18796"/>
            </a:xfrm>
            <a:custGeom>
              <a:avLst/>
              <a:gdLst/>
              <a:ahLst/>
              <a:cxnLst/>
              <a:rect l="l" t="t" r="r" b="b"/>
              <a:pathLst>
                <a:path w="11049" h="18796">
                  <a:moveTo>
                    <a:pt x="0" y="0"/>
                  </a:moveTo>
                  <a:lnTo>
                    <a:pt x="11049" y="0"/>
                  </a:lnTo>
                  <a:lnTo>
                    <a:pt x="11049" y="18796"/>
                  </a:lnTo>
                  <a:lnTo>
                    <a:pt x="0" y="18796"/>
                  </a:lnTo>
                  <a:close/>
                </a:path>
              </a:pathLst>
            </a:custGeom>
            <a:solidFill>
              <a:srgbClr val="FFFFFF"/>
            </a:solidFill>
          </p:spPr>
        </p:sp>
        <p:sp>
          <p:nvSpPr>
            <p:cNvPr id="189" name="Freeform 189"/>
            <p:cNvSpPr/>
            <p:nvPr/>
          </p:nvSpPr>
          <p:spPr>
            <a:xfrm>
              <a:off x="0" y="0"/>
              <a:ext cx="87249" cy="94996"/>
            </a:xfrm>
            <a:custGeom>
              <a:avLst/>
              <a:gdLst/>
              <a:ahLst/>
              <a:cxnLst/>
              <a:rect l="l" t="t" r="r" b="b"/>
              <a:pathLst>
                <a:path w="87249" h="94996">
                  <a:moveTo>
                    <a:pt x="38100" y="0"/>
                  </a:moveTo>
                  <a:lnTo>
                    <a:pt x="49149" y="0"/>
                  </a:lnTo>
                  <a:cubicBezTo>
                    <a:pt x="70231" y="0"/>
                    <a:pt x="87249" y="17018"/>
                    <a:pt x="87249" y="38100"/>
                  </a:cubicBezTo>
                  <a:lnTo>
                    <a:pt x="87249" y="56896"/>
                  </a:lnTo>
                  <a:cubicBezTo>
                    <a:pt x="87249" y="77978"/>
                    <a:pt x="70231" y="94996"/>
                    <a:pt x="49149" y="94996"/>
                  </a:cubicBezTo>
                  <a:lnTo>
                    <a:pt x="38100" y="94996"/>
                  </a:lnTo>
                  <a:cubicBezTo>
                    <a:pt x="17018" y="94996"/>
                    <a:pt x="0" y="77978"/>
                    <a:pt x="0" y="56896"/>
                  </a:cubicBezTo>
                  <a:lnTo>
                    <a:pt x="0" y="38100"/>
                  </a:lnTo>
                  <a:cubicBezTo>
                    <a:pt x="0" y="17145"/>
                    <a:pt x="17018" y="0"/>
                    <a:pt x="38100" y="0"/>
                  </a:cubicBezTo>
                  <a:moveTo>
                    <a:pt x="38100" y="76200"/>
                  </a:moveTo>
                  <a:lnTo>
                    <a:pt x="38100" y="38100"/>
                  </a:lnTo>
                  <a:lnTo>
                    <a:pt x="76200" y="38100"/>
                  </a:lnTo>
                  <a:lnTo>
                    <a:pt x="76200" y="56896"/>
                  </a:lnTo>
                  <a:lnTo>
                    <a:pt x="38100" y="56896"/>
                  </a:lnTo>
                  <a:lnTo>
                    <a:pt x="38100" y="18796"/>
                  </a:lnTo>
                  <a:lnTo>
                    <a:pt x="49149" y="18796"/>
                  </a:lnTo>
                  <a:lnTo>
                    <a:pt x="49149" y="56896"/>
                  </a:lnTo>
                  <a:lnTo>
                    <a:pt x="11049" y="56896"/>
                  </a:lnTo>
                  <a:lnTo>
                    <a:pt x="11049" y="38100"/>
                  </a:lnTo>
                  <a:lnTo>
                    <a:pt x="49149" y="38100"/>
                  </a:lnTo>
                  <a:lnTo>
                    <a:pt x="49149" y="76200"/>
                  </a:lnTo>
                  <a:lnTo>
                    <a:pt x="38100" y="76200"/>
                  </a:lnTo>
                  <a:close/>
                </a:path>
              </a:pathLst>
            </a:custGeom>
            <a:solidFill>
              <a:srgbClr val="FFFFFF"/>
            </a:solidFill>
          </p:spPr>
        </p:sp>
      </p:grpSp>
      <p:grpSp>
        <p:nvGrpSpPr>
          <p:cNvPr id="190" name="Group 190"/>
          <p:cNvGrpSpPr/>
          <p:nvPr/>
        </p:nvGrpSpPr>
        <p:grpSpPr>
          <a:xfrm>
            <a:off x="6225201" y="5266257"/>
            <a:ext cx="65476" cy="70472"/>
            <a:chOff x="0" y="0"/>
            <a:chExt cx="87301" cy="93963"/>
          </a:xfrm>
        </p:grpSpPr>
        <p:sp>
          <p:nvSpPr>
            <p:cNvPr id="191" name="Freeform 191"/>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192" name="Freeform 192"/>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018"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193" name="Group 193"/>
          <p:cNvGrpSpPr/>
          <p:nvPr/>
        </p:nvGrpSpPr>
        <p:grpSpPr>
          <a:xfrm>
            <a:off x="6225201" y="5150121"/>
            <a:ext cx="65476" cy="70432"/>
            <a:chOff x="0" y="0"/>
            <a:chExt cx="87301" cy="93909"/>
          </a:xfrm>
        </p:grpSpPr>
        <p:sp>
          <p:nvSpPr>
            <p:cNvPr id="194" name="Freeform 194"/>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195" name="Freeform 195"/>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018"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196" name="Group 196"/>
          <p:cNvGrpSpPr/>
          <p:nvPr/>
        </p:nvGrpSpPr>
        <p:grpSpPr>
          <a:xfrm>
            <a:off x="6225201" y="5172523"/>
            <a:ext cx="65476" cy="70432"/>
            <a:chOff x="0" y="0"/>
            <a:chExt cx="87301" cy="93909"/>
          </a:xfrm>
        </p:grpSpPr>
        <p:sp>
          <p:nvSpPr>
            <p:cNvPr id="197" name="Freeform 197"/>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198" name="Freeform 198"/>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018"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199" name="Group 199"/>
          <p:cNvGrpSpPr/>
          <p:nvPr/>
        </p:nvGrpSpPr>
        <p:grpSpPr>
          <a:xfrm>
            <a:off x="6225201" y="5195719"/>
            <a:ext cx="65476" cy="70472"/>
            <a:chOff x="0" y="0"/>
            <a:chExt cx="87301" cy="93963"/>
          </a:xfrm>
        </p:grpSpPr>
        <p:sp>
          <p:nvSpPr>
            <p:cNvPr id="200" name="Freeform 200"/>
            <p:cNvSpPr/>
            <p:nvPr/>
          </p:nvSpPr>
          <p:spPr>
            <a:xfrm>
              <a:off x="38100" y="38100"/>
              <a:ext cx="11049" cy="17780"/>
            </a:xfrm>
            <a:custGeom>
              <a:avLst/>
              <a:gdLst/>
              <a:ahLst/>
              <a:cxnLst/>
              <a:rect l="l" t="t" r="r" b="b"/>
              <a:pathLst>
                <a:path w="11049" h="17780">
                  <a:moveTo>
                    <a:pt x="0" y="0"/>
                  </a:moveTo>
                  <a:lnTo>
                    <a:pt x="11049" y="0"/>
                  </a:lnTo>
                  <a:lnTo>
                    <a:pt x="11049" y="17780"/>
                  </a:lnTo>
                  <a:lnTo>
                    <a:pt x="0" y="17780"/>
                  </a:lnTo>
                  <a:close/>
                </a:path>
              </a:pathLst>
            </a:custGeom>
            <a:solidFill>
              <a:srgbClr val="FFFFFF"/>
            </a:solidFill>
          </p:spPr>
        </p:sp>
        <p:sp>
          <p:nvSpPr>
            <p:cNvPr id="201" name="Freeform 201"/>
            <p:cNvSpPr/>
            <p:nvPr/>
          </p:nvSpPr>
          <p:spPr>
            <a:xfrm>
              <a:off x="0" y="0"/>
              <a:ext cx="87249" cy="93980"/>
            </a:xfrm>
            <a:custGeom>
              <a:avLst/>
              <a:gdLst/>
              <a:ahLst/>
              <a:cxnLst/>
              <a:rect l="l" t="t" r="r" b="b"/>
              <a:pathLst>
                <a:path w="87249" h="93980">
                  <a:moveTo>
                    <a:pt x="38100" y="0"/>
                  </a:moveTo>
                  <a:lnTo>
                    <a:pt x="49149" y="0"/>
                  </a:lnTo>
                  <a:cubicBezTo>
                    <a:pt x="70231" y="0"/>
                    <a:pt x="87249" y="17018"/>
                    <a:pt x="87249" y="38100"/>
                  </a:cubicBezTo>
                  <a:lnTo>
                    <a:pt x="87249" y="55880"/>
                  </a:lnTo>
                  <a:cubicBezTo>
                    <a:pt x="87249" y="76962"/>
                    <a:pt x="70231" y="93980"/>
                    <a:pt x="49149" y="93980"/>
                  </a:cubicBezTo>
                  <a:lnTo>
                    <a:pt x="38100" y="93980"/>
                  </a:lnTo>
                  <a:cubicBezTo>
                    <a:pt x="17018" y="93980"/>
                    <a:pt x="0" y="76962"/>
                    <a:pt x="0" y="55880"/>
                  </a:cubicBezTo>
                  <a:lnTo>
                    <a:pt x="0" y="38100"/>
                  </a:lnTo>
                  <a:cubicBezTo>
                    <a:pt x="0" y="17145"/>
                    <a:pt x="17018" y="0"/>
                    <a:pt x="38100" y="0"/>
                  </a:cubicBezTo>
                  <a:moveTo>
                    <a:pt x="38100" y="76200"/>
                  </a:moveTo>
                  <a:lnTo>
                    <a:pt x="38100" y="38100"/>
                  </a:lnTo>
                  <a:lnTo>
                    <a:pt x="76200" y="38100"/>
                  </a:lnTo>
                  <a:lnTo>
                    <a:pt x="76200" y="55880"/>
                  </a:lnTo>
                  <a:lnTo>
                    <a:pt x="38100" y="55880"/>
                  </a:lnTo>
                  <a:lnTo>
                    <a:pt x="38100" y="17780"/>
                  </a:lnTo>
                  <a:lnTo>
                    <a:pt x="49149" y="17780"/>
                  </a:lnTo>
                  <a:lnTo>
                    <a:pt x="49149" y="55880"/>
                  </a:lnTo>
                  <a:lnTo>
                    <a:pt x="11049" y="55880"/>
                  </a:lnTo>
                  <a:lnTo>
                    <a:pt x="11049" y="38100"/>
                  </a:lnTo>
                  <a:lnTo>
                    <a:pt x="49149" y="38100"/>
                  </a:lnTo>
                  <a:lnTo>
                    <a:pt x="49149" y="76200"/>
                  </a:lnTo>
                  <a:lnTo>
                    <a:pt x="38100" y="76200"/>
                  </a:lnTo>
                  <a:close/>
                </a:path>
              </a:pathLst>
            </a:custGeom>
            <a:solidFill>
              <a:srgbClr val="FFFFFF"/>
            </a:solidFill>
          </p:spPr>
        </p:sp>
      </p:grpSp>
      <p:grpSp>
        <p:nvGrpSpPr>
          <p:cNvPr id="202" name="Group 202"/>
          <p:cNvGrpSpPr/>
          <p:nvPr/>
        </p:nvGrpSpPr>
        <p:grpSpPr>
          <a:xfrm>
            <a:off x="6225201" y="5079583"/>
            <a:ext cx="65476" cy="70472"/>
            <a:chOff x="0" y="0"/>
            <a:chExt cx="87301" cy="93963"/>
          </a:xfrm>
        </p:grpSpPr>
        <p:sp>
          <p:nvSpPr>
            <p:cNvPr id="203" name="Freeform 203"/>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204" name="Freeform 204"/>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145"/>
                    <a:pt x="17018"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205" name="Group 205"/>
          <p:cNvGrpSpPr/>
          <p:nvPr/>
        </p:nvGrpSpPr>
        <p:grpSpPr>
          <a:xfrm>
            <a:off x="6225201" y="5101985"/>
            <a:ext cx="65476" cy="70472"/>
            <a:chOff x="0" y="0"/>
            <a:chExt cx="87301" cy="93963"/>
          </a:xfrm>
        </p:grpSpPr>
        <p:sp>
          <p:nvSpPr>
            <p:cNvPr id="206" name="Freeform 206"/>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207" name="Freeform 207"/>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145"/>
                    <a:pt x="17018"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208" name="Group 208"/>
          <p:cNvGrpSpPr/>
          <p:nvPr/>
        </p:nvGrpSpPr>
        <p:grpSpPr>
          <a:xfrm>
            <a:off x="6225201" y="5126053"/>
            <a:ext cx="65476" cy="70472"/>
            <a:chOff x="0" y="0"/>
            <a:chExt cx="87301" cy="93963"/>
          </a:xfrm>
        </p:grpSpPr>
        <p:sp>
          <p:nvSpPr>
            <p:cNvPr id="209" name="Freeform 209"/>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210" name="Freeform 210"/>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018"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211" name="Group 211"/>
          <p:cNvGrpSpPr/>
          <p:nvPr/>
        </p:nvGrpSpPr>
        <p:grpSpPr>
          <a:xfrm>
            <a:off x="6225201" y="5009083"/>
            <a:ext cx="65476" cy="70432"/>
            <a:chOff x="0" y="0"/>
            <a:chExt cx="87301" cy="93909"/>
          </a:xfrm>
        </p:grpSpPr>
        <p:sp>
          <p:nvSpPr>
            <p:cNvPr id="212" name="Freeform 212"/>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213" name="Freeform 213"/>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018"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214" name="Group 214"/>
          <p:cNvGrpSpPr/>
          <p:nvPr/>
        </p:nvGrpSpPr>
        <p:grpSpPr>
          <a:xfrm>
            <a:off x="6225201" y="5032279"/>
            <a:ext cx="65476" cy="71306"/>
            <a:chOff x="0" y="0"/>
            <a:chExt cx="87301" cy="95075"/>
          </a:xfrm>
        </p:grpSpPr>
        <p:sp>
          <p:nvSpPr>
            <p:cNvPr id="215" name="Freeform 215"/>
            <p:cNvSpPr/>
            <p:nvPr/>
          </p:nvSpPr>
          <p:spPr>
            <a:xfrm>
              <a:off x="38100" y="38100"/>
              <a:ext cx="11049" cy="18923"/>
            </a:xfrm>
            <a:custGeom>
              <a:avLst/>
              <a:gdLst/>
              <a:ahLst/>
              <a:cxnLst/>
              <a:rect l="l" t="t" r="r" b="b"/>
              <a:pathLst>
                <a:path w="11049" h="18923">
                  <a:moveTo>
                    <a:pt x="0" y="0"/>
                  </a:moveTo>
                  <a:lnTo>
                    <a:pt x="11049" y="0"/>
                  </a:lnTo>
                  <a:lnTo>
                    <a:pt x="11049" y="18923"/>
                  </a:lnTo>
                  <a:lnTo>
                    <a:pt x="0" y="18923"/>
                  </a:lnTo>
                  <a:close/>
                </a:path>
              </a:pathLst>
            </a:custGeom>
            <a:solidFill>
              <a:srgbClr val="FFFFFF"/>
            </a:solidFill>
          </p:spPr>
        </p:sp>
        <p:sp>
          <p:nvSpPr>
            <p:cNvPr id="216" name="Freeform 216"/>
            <p:cNvSpPr/>
            <p:nvPr/>
          </p:nvSpPr>
          <p:spPr>
            <a:xfrm>
              <a:off x="0" y="0"/>
              <a:ext cx="87249" cy="95123"/>
            </a:xfrm>
            <a:custGeom>
              <a:avLst/>
              <a:gdLst/>
              <a:ahLst/>
              <a:cxnLst/>
              <a:rect l="l" t="t" r="r" b="b"/>
              <a:pathLst>
                <a:path w="87249" h="95123">
                  <a:moveTo>
                    <a:pt x="38100" y="0"/>
                  </a:moveTo>
                  <a:lnTo>
                    <a:pt x="49149" y="0"/>
                  </a:lnTo>
                  <a:cubicBezTo>
                    <a:pt x="70231" y="0"/>
                    <a:pt x="87249" y="17018"/>
                    <a:pt x="87249" y="38100"/>
                  </a:cubicBezTo>
                  <a:lnTo>
                    <a:pt x="87249" y="57023"/>
                  </a:lnTo>
                  <a:cubicBezTo>
                    <a:pt x="87249" y="78105"/>
                    <a:pt x="70231" y="95123"/>
                    <a:pt x="49149" y="95123"/>
                  </a:cubicBezTo>
                  <a:lnTo>
                    <a:pt x="38100" y="95123"/>
                  </a:lnTo>
                  <a:cubicBezTo>
                    <a:pt x="17018" y="95123"/>
                    <a:pt x="0" y="78105"/>
                    <a:pt x="0" y="57023"/>
                  </a:cubicBezTo>
                  <a:lnTo>
                    <a:pt x="0" y="38100"/>
                  </a:lnTo>
                  <a:cubicBezTo>
                    <a:pt x="0" y="17145"/>
                    <a:pt x="17018" y="0"/>
                    <a:pt x="38100" y="0"/>
                  </a:cubicBezTo>
                  <a:moveTo>
                    <a:pt x="38100" y="76200"/>
                  </a:moveTo>
                  <a:lnTo>
                    <a:pt x="38100" y="38100"/>
                  </a:lnTo>
                  <a:lnTo>
                    <a:pt x="76200" y="38100"/>
                  </a:lnTo>
                  <a:lnTo>
                    <a:pt x="76200" y="57023"/>
                  </a:lnTo>
                  <a:lnTo>
                    <a:pt x="38100" y="57023"/>
                  </a:lnTo>
                  <a:lnTo>
                    <a:pt x="38100" y="18923"/>
                  </a:lnTo>
                  <a:lnTo>
                    <a:pt x="49149" y="18923"/>
                  </a:lnTo>
                  <a:lnTo>
                    <a:pt x="49149" y="57023"/>
                  </a:lnTo>
                  <a:lnTo>
                    <a:pt x="11049" y="57023"/>
                  </a:lnTo>
                  <a:lnTo>
                    <a:pt x="11049" y="38100"/>
                  </a:lnTo>
                  <a:lnTo>
                    <a:pt x="49149" y="38100"/>
                  </a:lnTo>
                  <a:lnTo>
                    <a:pt x="49149" y="76200"/>
                  </a:lnTo>
                  <a:lnTo>
                    <a:pt x="38100" y="76200"/>
                  </a:lnTo>
                  <a:close/>
                </a:path>
              </a:pathLst>
            </a:custGeom>
            <a:solidFill>
              <a:srgbClr val="FFFFFF"/>
            </a:solidFill>
          </p:spPr>
        </p:sp>
      </p:grpSp>
      <p:grpSp>
        <p:nvGrpSpPr>
          <p:cNvPr id="217" name="Group 217"/>
          <p:cNvGrpSpPr/>
          <p:nvPr/>
        </p:nvGrpSpPr>
        <p:grpSpPr>
          <a:xfrm>
            <a:off x="6225201" y="5055515"/>
            <a:ext cx="65476" cy="70472"/>
            <a:chOff x="0" y="0"/>
            <a:chExt cx="87301" cy="93963"/>
          </a:xfrm>
        </p:grpSpPr>
        <p:sp>
          <p:nvSpPr>
            <p:cNvPr id="218" name="Freeform 218"/>
            <p:cNvSpPr/>
            <p:nvPr/>
          </p:nvSpPr>
          <p:spPr>
            <a:xfrm>
              <a:off x="38100" y="38100"/>
              <a:ext cx="11049" cy="17780"/>
            </a:xfrm>
            <a:custGeom>
              <a:avLst/>
              <a:gdLst/>
              <a:ahLst/>
              <a:cxnLst/>
              <a:rect l="l" t="t" r="r" b="b"/>
              <a:pathLst>
                <a:path w="11049" h="17780">
                  <a:moveTo>
                    <a:pt x="0" y="0"/>
                  </a:moveTo>
                  <a:lnTo>
                    <a:pt x="11049" y="0"/>
                  </a:lnTo>
                  <a:lnTo>
                    <a:pt x="11049" y="17780"/>
                  </a:lnTo>
                  <a:lnTo>
                    <a:pt x="0" y="17780"/>
                  </a:lnTo>
                  <a:close/>
                </a:path>
              </a:pathLst>
            </a:custGeom>
            <a:solidFill>
              <a:srgbClr val="FFFFFF"/>
            </a:solidFill>
          </p:spPr>
        </p:sp>
        <p:sp>
          <p:nvSpPr>
            <p:cNvPr id="219" name="Freeform 219"/>
            <p:cNvSpPr/>
            <p:nvPr/>
          </p:nvSpPr>
          <p:spPr>
            <a:xfrm>
              <a:off x="0" y="0"/>
              <a:ext cx="87249" cy="93980"/>
            </a:xfrm>
            <a:custGeom>
              <a:avLst/>
              <a:gdLst/>
              <a:ahLst/>
              <a:cxnLst/>
              <a:rect l="l" t="t" r="r" b="b"/>
              <a:pathLst>
                <a:path w="87249" h="93980">
                  <a:moveTo>
                    <a:pt x="38100" y="0"/>
                  </a:moveTo>
                  <a:lnTo>
                    <a:pt x="49149" y="0"/>
                  </a:lnTo>
                  <a:cubicBezTo>
                    <a:pt x="70231" y="0"/>
                    <a:pt x="87249" y="17018"/>
                    <a:pt x="87249" y="38100"/>
                  </a:cubicBezTo>
                  <a:lnTo>
                    <a:pt x="87249" y="55880"/>
                  </a:lnTo>
                  <a:cubicBezTo>
                    <a:pt x="87249" y="76962"/>
                    <a:pt x="70231" y="93980"/>
                    <a:pt x="49149" y="93980"/>
                  </a:cubicBezTo>
                  <a:lnTo>
                    <a:pt x="38100" y="93980"/>
                  </a:lnTo>
                  <a:cubicBezTo>
                    <a:pt x="17018" y="93980"/>
                    <a:pt x="0" y="76962"/>
                    <a:pt x="0" y="55880"/>
                  </a:cubicBezTo>
                  <a:lnTo>
                    <a:pt x="0" y="38100"/>
                  </a:lnTo>
                  <a:cubicBezTo>
                    <a:pt x="0" y="17145"/>
                    <a:pt x="17018" y="0"/>
                    <a:pt x="38100" y="0"/>
                  </a:cubicBezTo>
                  <a:moveTo>
                    <a:pt x="38100" y="76200"/>
                  </a:moveTo>
                  <a:lnTo>
                    <a:pt x="38100" y="38100"/>
                  </a:lnTo>
                  <a:lnTo>
                    <a:pt x="76200" y="38100"/>
                  </a:lnTo>
                  <a:lnTo>
                    <a:pt x="76200" y="55880"/>
                  </a:lnTo>
                  <a:lnTo>
                    <a:pt x="38100" y="55880"/>
                  </a:lnTo>
                  <a:lnTo>
                    <a:pt x="38100" y="17780"/>
                  </a:lnTo>
                  <a:lnTo>
                    <a:pt x="49149" y="17780"/>
                  </a:lnTo>
                  <a:lnTo>
                    <a:pt x="49149" y="55880"/>
                  </a:lnTo>
                  <a:lnTo>
                    <a:pt x="11049" y="55880"/>
                  </a:lnTo>
                  <a:lnTo>
                    <a:pt x="11049" y="38100"/>
                  </a:lnTo>
                  <a:lnTo>
                    <a:pt x="49149" y="38100"/>
                  </a:lnTo>
                  <a:lnTo>
                    <a:pt x="49149" y="76200"/>
                  </a:lnTo>
                  <a:lnTo>
                    <a:pt x="38100" y="76200"/>
                  </a:lnTo>
                  <a:close/>
                </a:path>
              </a:pathLst>
            </a:custGeom>
            <a:solidFill>
              <a:srgbClr val="FFFFFF"/>
            </a:solidFill>
          </p:spPr>
        </p:sp>
      </p:grpSp>
      <p:grpSp>
        <p:nvGrpSpPr>
          <p:cNvPr id="220" name="Group 220"/>
          <p:cNvGrpSpPr/>
          <p:nvPr/>
        </p:nvGrpSpPr>
        <p:grpSpPr>
          <a:xfrm>
            <a:off x="6225201" y="4938545"/>
            <a:ext cx="65476" cy="70472"/>
            <a:chOff x="0" y="0"/>
            <a:chExt cx="87301" cy="93963"/>
          </a:xfrm>
        </p:grpSpPr>
        <p:sp>
          <p:nvSpPr>
            <p:cNvPr id="221" name="Freeform 221"/>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222" name="Freeform 222"/>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145"/>
                    <a:pt x="17018"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223" name="Group 223"/>
          <p:cNvGrpSpPr/>
          <p:nvPr/>
        </p:nvGrpSpPr>
        <p:grpSpPr>
          <a:xfrm>
            <a:off x="6225201" y="4962613"/>
            <a:ext cx="65476" cy="70472"/>
            <a:chOff x="0" y="0"/>
            <a:chExt cx="87301" cy="93963"/>
          </a:xfrm>
        </p:grpSpPr>
        <p:sp>
          <p:nvSpPr>
            <p:cNvPr id="224" name="Freeform 224"/>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225" name="Freeform 225"/>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018"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226" name="Group 226"/>
          <p:cNvGrpSpPr/>
          <p:nvPr/>
        </p:nvGrpSpPr>
        <p:grpSpPr>
          <a:xfrm>
            <a:off x="6225201" y="4985017"/>
            <a:ext cx="65476" cy="70472"/>
            <a:chOff x="0" y="0"/>
            <a:chExt cx="87301" cy="93963"/>
          </a:xfrm>
        </p:grpSpPr>
        <p:sp>
          <p:nvSpPr>
            <p:cNvPr id="227" name="Freeform 227"/>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228" name="Freeform 228"/>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018"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229" name="Group 229"/>
          <p:cNvGrpSpPr/>
          <p:nvPr/>
        </p:nvGrpSpPr>
        <p:grpSpPr>
          <a:xfrm>
            <a:off x="6225201" y="4868879"/>
            <a:ext cx="65476" cy="70432"/>
            <a:chOff x="0" y="0"/>
            <a:chExt cx="87301" cy="93909"/>
          </a:xfrm>
        </p:grpSpPr>
        <p:sp>
          <p:nvSpPr>
            <p:cNvPr id="230" name="Freeform 230"/>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231" name="Freeform 231"/>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018"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232" name="Group 232"/>
          <p:cNvGrpSpPr/>
          <p:nvPr/>
        </p:nvGrpSpPr>
        <p:grpSpPr>
          <a:xfrm>
            <a:off x="6225201" y="4892075"/>
            <a:ext cx="65476" cy="70472"/>
            <a:chOff x="0" y="0"/>
            <a:chExt cx="87301" cy="93963"/>
          </a:xfrm>
        </p:grpSpPr>
        <p:sp>
          <p:nvSpPr>
            <p:cNvPr id="233" name="Freeform 233"/>
            <p:cNvSpPr/>
            <p:nvPr/>
          </p:nvSpPr>
          <p:spPr>
            <a:xfrm>
              <a:off x="38100" y="38100"/>
              <a:ext cx="11049" cy="17780"/>
            </a:xfrm>
            <a:custGeom>
              <a:avLst/>
              <a:gdLst/>
              <a:ahLst/>
              <a:cxnLst/>
              <a:rect l="l" t="t" r="r" b="b"/>
              <a:pathLst>
                <a:path w="11049" h="17780">
                  <a:moveTo>
                    <a:pt x="0" y="0"/>
                  </a:moveTo>
                  <a:lnTo>
                    <a:pt x="11049" y="0"/>
                  </a:lnTo>
                  <a:lnTo>
                    <a:pt x="11049" y="17780"/>
                  </a:lnTo>
                  <a:lnTo>
                    <a:pt x="0" y="17780"/>
                  </a:lnTo>
                  <a:close/>
                </a:path>
              </a:pathLst>
            </a:custGeom>
            <a:solidFill>
              <a:srgbClr val="FFFFFF"/>
            </a:solidFill>
          </p:spPr>
        </p:sp>
        <p:sp>
          <p:nvSpPr>
            <p:cNvPr id="234" name="Freeform 234"/>
            <p:cNvSpPr/>
            <p:nvPr/>
          </p:nvSpPr>
          <p:spPr>
            <a:xfrm>
              <a:off x="0" y="0"/>
              <a:ext cx="87249" cy="93980"/>
            </a:xfrm>
            <a:custGeom>
              <a:avLst/>
              <a:gdLst/>
              <a:ahLst/>
              <a:cxnLst/>
              <a:rect l="l" t="t" r="r" b="b"/>
              <a:pathLst>
                <a:path w="87249" h="93980">
                  <a:moveTo>
                    <a:pt x="38100" y="0"/>
                  </a:moveTo>
                  <a:lnTo>
                    <a:pt x="49149" y="0"/>
                  </a:lnTo>
                  <a:cubicBezTo>
                    <a:pt x="70231" y="0"/>
                    <a:pt x="87249" y="17018"/>
                    <a:pt x="87249" y="38100"/>
                  </a:cubicBezTo>
                  <a:lnTo>
                    <a:pt x="87249" y="55880"/>
                  </a:lnTo>
                  <a:cubicBezTo>
                    <a:pt x="87249" y="76962"/>
                    <a:pt x="70231" y="93980"/>
                    <a:pt x="49149" y="93980"/>
                  </a:cubicBezTo>
                  <a:lnTo>
                    <a:pt x="38100" y="93980"/>
                  </a:lnTo>
                  <a:cubicBezTo>
                    <a:pt x="17018" y="93980"/>
                    <a:pt x="0" y="76962"/>
                    <a:pt x="0" y="55880"/>
                  </a:cubicBezTo>
                  <a:lnTo>
                    <a:pt x="0" y="38100"/>
                  </a:lnTo>
                  <a:cubicBezTo>
                    <a:pt x="0" y="17145"/>
                    <a:pt x="17018" y="0"/>
                    <a:pt x="38100" y="0"/>
                  </a:cubicBezTo>
                  <a:moveTo>
                    <a:pt x="38100" y="76200"/>
                  </a:moveTo>
                  <a:lnTo>
                    <a:pt x="38100" y="38100"/>
                  </a:lnTo>
                  <a:lnTo>
                    <a:pt x="76200" y="38100"/>
                  </a:lnTo>
                  <a:lnTo>
                    <a:pt x="76200" y="55880"/>
                  </a:lnTo>
                  <a:lnTo>
                    <a:pt x="38100" y="55880"/>
                  </a:lnTo>
                  <a:lnTo>
                    <a:pt x="38100" y="17780"/>
                  </a:lnTo>
                  <a:lnTo>
                    <a:pt x="49149" y="17780"/>
                  </a:lnTo>
                  <a:lnTo>
                    <a:pt x="49149" y="55880"/>
                  </a:lnTo>
                  <a:lnTo>
                    <a:pt x="11049" y="55880"/>
                  </a:lnTo>
                  <a:lnTo>
                    <a:pt x="11049" y="38100"/>
                  </a:lnTo>
                  <a:lnTo>
                    <a:pt x="49149" y="38100"/>
                  </a:lnTo>
                  <a:lnTo>
                    <a:pt x="49149" y="76200"/>
                  </a:lnTo>
                  <a:lnTo>
                    <a:pt x="38100" y="76200"/>
                  </a:lnTo>
                  <a:close/>
                </a:path>
              </a:pathLst>
            </a:custGeom>
            <a:solidFill>
              <a:srgbClr val="FFFFFF"/>
            </a:solidFill>
          </p:spPr>
        </p:sp>
      </p:grpSp>
      <p:grpSp>
        <p:nvGrpSpPr>
          <p:cNvPr id="235" name="Group 235"/>
          <p:cNvGrpSpPr/>
          <p:nvPr/>
        </p:nvGrpSpPr>
        <p:grpSpPr>
          <a:xfrm>
            <a:off x="6225201" y="4915311"/>
            <a:ext cx="65476" cy="70472"/>
            <a:chOff x="0" y="0"/>
            <a:chExt cx="87301" cy="93963"/>
          </a:xfrm>
        </p:grpSpPr>
        <p:sp>
          <p:nvSpPr>
            <p:cNvPr id="236" name="Freeform 236"/>
            <p:cNvSpPr/>
            <p:nvPr/>
          </p:nvSpPr>
          <p:spPr>
            <a:xfrm>
              <a:off x="38100" y="38100"/>
              <a:ext cx="11049" cy="17780"/>
            </a:xfrm>
            <a:custGeom>
              <a:avLst/>
              <a:gdLst/>
              <a:ahLst/>
              <a:cxnLst/>
              <a:rect l="l" t="t" r="r" b="b"/>
              <a:pathLst>
                <a:path w="11049" h="17780">
                  <a:moveTo>
                    <a:pt x="0" y="0"/>
                  </a:moveTo>
                  <a:lnTo>
                    <a:pt x="11049" y="0"/>
                  </a:lnTo>
                  <a:lnTo>
                    <a:pt x="11049" y="17780"/>
                  </a:lnTo>
                  <a:lnTo>
                    <a:pt x="0" y="17780"/>
                  </a:lnTo>
                  <a:close/>
                </a:path>
              </a:pathLst>
            </a:custGeom>
            <a:solidFill>
              <a:srgbClr val="FFFFFF"/>
            </a:solidFill>
          </p:spPr>
        </p:sp>
        <p:sp>
          <p:nvSpPr>
            <p:cNvPr id="237" name="Freeform 237"/>
            <p:cNvSpPr/>
            <p:nvPr/>
          </p:nvSpPr>
          <p:spPr>
            <a:xfrm>
              <a:off x="0" y="0"/>
              <a:ext cx="87249" cy="93980"/>
            </a:xfrm>
            <a:custGeom>
              <a:avLst/>
              <a:gdLst/>
              <a:ahLst/>
              <a:cxnLst/>
              <a:rect l="l" t="t" r="r" b="b"/>
              <a:pathLst>
                <a:path w="87249" h="93980">
                  <a:moveTo>
                    <a:pt x="38100" y="0"/>
                  </a:moveTo>
                  <a:lnTo>
                    <a:pt x="49149" y="0"/>
                  </a:lnTo>
                  <a:cubicBezTo>
                    <a:pt x="70231" y="0"/>
                    <a:pt x="87249" y="17018"/>
                    <a:pt x="87249" y="38100"/>
                  </a:cubicBezTo>
                  <a:lnTo>
                    <a:pt x="87249" y="55880"/>
                  </a:lnTo>
                  <a:cubicBezTo>
                    <a:pt x="87249" y="76962"/>
                    <a:pt x="70231" y="93980"/>
                    <a:pt x="49149" y="93980"/>
                  </a:cubicBezTo>
                  <a:lnTo>
                    <a:pt x="38100" y="93980"/>
                  </a:lnTo>
                  <a:cubicBezTo>
                    <a:pt x="17018" y="93980"/>
                    <a:pt x="0" y="76962"/>
                    <a:pt x="0" y="55880"/>
                  </a:cubicBezTo>
                  <a:lnTo>
                    <a:pt x="0" y="38100"/>
                  </a:lnTo>
                  <a:cubicBezTo>
                    <a:pt x="0" y="17145"/>
                    <a:pt x="17018" y="0"/>
                    <a:pt x="38100" y="0"/>
                  </a:cubicBezTo>
                  <a:moveTo>
                    <a:pt x="38100" y="76200"/>
                  </a:moveTo>
                  <a:lnTo>
                    <a:pt x="38100" y="38100"/>
                  </a:lnTo>
                  <a:lnTo>
                    <a:pt x="76200" y="38100"/>
                  </a:lnTo>
                  <a:lnTo>
                    <a:pt x="76200" y="55880"/>
                  </a:lnTo>
                  <a:lnTo>
                    <a:pt x="38100" y="55880"/>
                  </a:lnTo>
                  <a:lnTo>
                    <a:pt x="38100" y="17780"/>
                  </a:lnTo>
                  <a:lnTo>
                    <a:pt x="49149" y="17780"/>
                  </a:lnTo>
                  <a:lnTo>
                    <a:pt x="49149" y="55880"/>
                  </a:lnTo>
                  <a:lnTo>
                    <a:pt x="11049" y="55880"/>
                  </a:lnTo>
                  <a:lnTo>
                    <a:pt x="11049" y="38100"/>
                  </a:lnTo>
                  <a:lnTo>
                    <a:pt x="49149" y="38100"/>
                  </a:lnTo>
                  <a:lnTo>
                    <a:pt x="49149" y="76200"/>
                  </a:lnTo>
                  <a:lnTo>
                    <a:pt x="38100" y="76200"/>
                  </a:lnTo>
                  <a:close/>
                </a:path>
              </a:pathLst>
            </a:custGeom>
            <a:solidFill>
              <a:srgbClr val="FFFFFF"/>
            </a:solidFill>
          </p:spPr>
        </p:sp>
      </p:grpSp>
      <p:sp>
        <p:nvSpPr>
          <p:cNvPr id="238" name="Freeform 238"/>
          <p:cNvSpPr/>
          <p:nvPr/>
        </p:nvSpPr>
        <p:spPr>
          <a:xfrm>
            <a:off x="6222703" y="4798341"/>
            <a:ext cx="66310" cy="70472"/>
          </a:xfrm>
          <a:custGeom>
            <a:avLst/>
            <a:gdLst/>
            <a:ahLst/>
            <a:cxnLst/>
            <a:rect l="l" t="t" r="r" b="b"/>
            <a:pathLst>
              <a:path w="66310" h="70472">
                <a:moveTo>
                  <a:pt x="0" y="0"/>
                </a:moveTo>
                <a:lnTo>
                  <a:pt x="66310" y="0"/>
                </a:lnTo>
                <a:lnTo>
                  <a:pt x="66310" y="70472"/>
                </a:lnTo>
                <a:lnTo>
                  <a:pt x="0" y="70472"/>
                </a:lnTo>
                <a:lnTo>
                  <a:pt x="0" y="0"/>
                </a:lnTo>
                <a:close/>
              </a:path>
            </a:pathLst>
          </a:custGeom>
          <a:blipFill>
            <a:blip r:embed="rId184">
              <a:extLst>
                <a:ext uri="{96DAC541-7B7A-43D3-8B79-37D633B846F1}">
                  <asvg:svgBlip xmlns:asvg="http://schemas.microsoft.com/office/drawing/2016/SVG/main" r:embed="rId185"/>
                </a:ext>
              </a:extLst>
            </a:blip>
            <a:stretch>
              <a:fillRect/>
            </a:stretch>
          </a:blipFill>
        </p:spPr>
      </p:sp>
      <p:grpSp>
        <p:nvGrpSpPr>
          <p:cNvPr id="239" name="Group 239"/>
          <p:cNvGrpSpPr/>
          <p:nvPr/>
        </p:nvGrpSpPr>
        <p:grpSpPr>
          <a:xfrm>
            <a:off x="6225201" y="4822409"/>
            <a:ext cx="63812" cy="69640"/>
            <a:chOff x="0" y="0"/>
            <a:chExt cx="85083" cy="92853"/>
          </a:xfrm>
        </p:grpSpPr>
        <p:sp>
          <p:nvSpPr>
            <p:cNvPr id="240" name="Freeform 240"/>
            <p:cNvSpPr/>
            <p:nvPr/>
          </p:nvSpPr>
          <p:spPr>
            <a:xfrm>
              <a:off x="38100" y="38100"/>
              <a:ext cx="8890" cy="16637"/>
            </a:xfrm>
            <a:custGeom>
              <a:avLst/>
              <a:gdLst/>
              <a:ahLst/>
              <a:cxnLst/>
              <a:rect l="l" t="t" r="r" b="b"/>
              <a:pathLst>
                <a:path w="8890" h="16637">
                  <a:moveTo>
                    <a:pt x="0" y="16637"/>
                  </a:moveTo>
                  <a:lnTo>
                    <a:pt x="8890" y="16637"/>
                  </a:lnTo>
                  <a:lnTo>
                    <a:pt x="8890" y="0"/>
                  </a:lnTo>
                  <a:lnTo>
                    <a:pt x="0" y="0"/>
                  </a:lnTo>
                  <a:close/>
                </a:path>
              </a:pathLst>
            </a:custGeom>
            <a:solidFill>
              <a:srgbClr val="FFFFFF"/>
            </a:solidFill>
          </p:spPr>
        </p:sp>
        <p:sp>
          <p:nvSpPr>
            <p:cNvPr id="241" name="Freeform 241"/>
            <p:cNvSpPr/>
            <p:nvPr/>
          </p:nvSpPr>
          <p:spPr>
            <a:xfrm>
              <a:off x="0" y="0"/>
              <a:ext cx="85090" cy="92837"/>
            </a:xfrm>
            <a:custGeom>
              <a:avLst/>
              <a:gdLst/>
              <a:ahLst/>
              <a:cxnLst/>
              <a:rect l="l" t="t" r="r" b="b"/>
              <a:pathLst>
                <a:path w="85090" h="92837">
                  <a:moveTo>
                    <a:pt x="38100" y="16637"/>
                  </a:moveTo>
                  <a:lnTo>
                    <a:pt x="46990" y="16637"/>
                  </a:lnTo>
                  <a:lnTo>
                    <a:pt x="46990" y="54737"/>
                  </a:lnTo>
                  <a:lnTo>
                    <a:pt x="8890" y="54737"/>
                  </a:lnTo>
                  <a:lnTo>
                    <a:pt x="8890" y="38100"/>
                  </a:lnTo>
                  <a:lnTo>
                    <a:pt x="46990" y="38100"/>
                  </a:lnTo>
                  <a:lnTo>
                    <a:pt x="46990" y="76200"/>
                  </a:lnTo>
                  <a:lnTo>
                    <a:pt x="38100" y="76200"/>
                  </a:lnTo>
                  <a:lnTo>
                    <a:pt x="38100" y="38100"/>
                  </a:lnTo>
                  <a:lnTo>
                    <a:pt x="76200" y="38100"/>
                  </a:lnTo>
                  <a:lnTo>
                    <a:pt x="76200" y="54737"/>
                  </a:lnTo>
                  <a:lnTo>
                    <a:pt x="38100" y="54737"/>
                  </a:lnTo>
                  <a:lnTo>
                    <a:pt x="38100" y="16637"/>
                  </a:lnTo>
                  <a:moveTo>
                    <a:pt x="38100" y="92837"/>
                  </a:moveTo>
                  <a:cubicBezTo>
                    <a:pt x="17018" y="92837"/>
                    <a:pt x="0" y="75819"/>
                    <a:pt x="0" y="54737"/>
                  </a:cubicBezTo>
                  <a:lnTo>
                    <a:pt x="0" y="38100"/>
                  </a:lnTo>
                  <a:cubicBezTo>
                    <a:pt x="0" y="17018"/>
                    <a:pt x="17018" y="0"/>
                    <a:pt x="38100" y="0"/>
                  </a:cubicBezTo>
                  <a:lnTo>
                    <a:pt x="46990" y="0"/>
                  </a:lnTo>
                  <a:cubicBezTo>
                    <a:pt x="68072" y="0"/>
                    <a:pt x="85090" y="17018"/>
                    <a:pt x="85090" y="38100"/>
                  </a:cubicBezTo>
                  <a:lnTo>
                    <a:pt x="85090" y="54737"/>
                  </a:lnTo>
                  <a:cubicBezTo>
                    <a:pt x="85090" y="75819"/>
                    <a:pt x="68072" y="92837"/>
                    <a:pt x="46990" y="92837"/>
                  </a:cubicBezTo>
                  <a:lnTo>
                    <a:pt x="38100" y="92837"/>
                  </a:lnTo>
                  <a:close/>
                </a:path>
              </a:pathLst>
            </a:custGeom>
            <a:solidFill>
              <a:srgbClr val="FFFFFF"/>
            </a:solidFill>
          </p:spPr>
        </p:sp>
      </p:grpSp>
      <p:grpSp>
        <p:nvGrpSpPr>
          <p:cNvPr id="242" name="Group 242"/>
          <p:cNvGrpSpPr/>
          <p:nvPr/>
        </p:nvGrpSpPr>
        <p:grpSpPr>
          <a:xfrm>
            <a:off x="6225201" y="4844813"/>
            <a:ext cx="65476" cy="71266"/>
            <a:chOff x="0" y="0"/>
            <a:chExt cx="87301" cy="95021"/>
          </a:xfrm>
        </p:grpSpPr>
        <p:sp>
          <p:nvSpPr>
            <p:cNvPr id="243" name="Freeform 243"/>
            <p:cNvSpPr/>
            <p:nvPr/>
          </p:nvSpPr>
          <p:spPr>
            <a:xfrm>
              <a:off x="38100" y="38100"/>
              <a:ext cx="11049" cy="18796"/>
            </a:xfrm>
            <a:custGeom>
              <a:avLst/>
              <a:gdLst/>
              <a:ahLst/>
              <a:cxnLst/>
              <a:rect l="l" t="t" r="r" b="b"/>
              <a:pathLst>
                <a:path w="11049" h="18796">
                  <a:moveTo>
                    <a:pt x="0" y="0"/>
                  </a:moveTo>
                  <a:lnTo>
                    <a:pt x="11049" y="0"/>
                  </a:lnTo>
                  <a:lnTo>
                    <a:pt x="11049" y="18796"/>
                  </a:lnTo>
                  <a:lnTo>
                    <a:pt x="0" y="18796"/>
                  </a:lnTo>
                  <a:close/>
                </a:path>
              </a:pathLst>
            </a:custGeom>
            <a:solidFill>
              <a:srgbClr val="FFFFFF"/>
            </a:solidFill>
          </p:spPr>
        </p:sp>
        <p:sp>
          <p:nvSpPr>
            <p:cNvPr id="244" name="Freeform 244"/>
            <p:cNvSpPr/>
            <p:nvPr/>
          </p:nvSpPr>
          <p:spPr>
            <a:xfrm>
              <a:off x="0" y="0"/>
              <a:ext cx="87249" cy="94996"/>
            </a:xfrm>
            <a:custGeom>
              <a:avLst/>
              <a:gdLst/>
              <a:ahLst/>
              <a:cxnLst/>
              <a:rect l="l" t="t" r="r" b="b"/>
              <a:pathLst>
                <a:path w="87249" h="94996">
                  <a:moveTo>
                    <a:pt x="38100" y="0"/>
                  </a:moveTo>
                  <a:lnTo>
                    <a:pt x="49149" y="0"/>
                  </a:lnTo>
                  <a:cubicBezTo>
                    <a:pt x="70231" y="0"/>
                    <a:pt x="87249" y="17018"/>
                    <a:pt x="87249" y="38100"/>
                  </a:cubicBezTo>
                  <a:lnTo>
                    <a:pt x="87249" y="56896"/>
                  </a:lnTo>
                  <a:cubicBezTo>
                    <a:pt x="87249" y="77978"/>
                    <a:pt x="70231" y="94996"/>
                    <a:pt x="49149" y="94996"/>
                  </a:cubicBezTo>
                  <a:lnTo>
                    <a:pt x="38100" y="94996"/>
                  </a:lnTo>
                  <a:cubicBezTo>
                    <a:pt x="17018" y="94996"/>
                    <a:pt x="0" y="77978"/>
                    <a:pt x="0" y="56896"/>
                  </a:cubicBezTo>
                  <a:lnTo>
                    <a:pt x="0" y="38100"/>
                  </a:lnTo>
                  <a:cubicBezTo>
                    <a:pt x="0" y="17018"/>
                    <a:pt x="17018" y="0"/>
                    <a:pt x="38100" y="0"/>
                  </a:cubicBezTo>
                  <a:moveTo>
                    <a:pt x="38100" y="76200"/>
                  </a:moveTo>
                  <a:lnTo>
                    <a:pt x="38100" y="38100"/>
                  </a:lnTo>
                  <a:lnTo>
                    <a:pt x="76200" y="38100"/>
                  </a:lnTo>
                  <a:lnTo>
                    <a:pt x="76200" y="56896"/>
                  </a:lnTo>
                  <a:lnTo>
                    <a:pt x="38100" y="56896"/>
                  </a:lnTo>
                  <a:lnTo>
                    <a:pt x="38100" y="18796"/>
                  </a:lnTo>
                  <a:lnTo>
                    <a:pt x="49149" y="18796"/>
                  </a:lnTo>
                  <a:lnTo>
                    <a:pt x="49149" y="56896"/>
                  </a:lnTo>
                  <a:lnTo>
                    <a:pt x="11049" y="56896"/>
                  </a:lnTo>
                  <a:lnTo>
                    <a:pt x="11049" y="38100"/>
                  </a:lnTo>
                  <a:lnTo>
                    <a:pt x="49149" y="38100"/>
                  </a:lnTo>
                  <a:lnTo>
                    <a:pt x="49149" y="76200"/>
                  </a:lnTo>
                  <a:lnTo>
                    <a:pt x="38100" y="76200"/>
                  </a:lnTo>
                  <a:close/>
                </a:path>
              </a:pathLst>
            </a:custGeom>
            <a:solidFill>
              <a:srgbClr val="FFFFFF"/>
            </a:solidFill>
          </p:spPr>
        </p:sp>
      </p:grpSp>
      <p:sp>
        <p:nvSpPr>
          <p:cNvPr id="245" name="Freeform 245"/>
          <p:cNvSpPr/>
          <p:nvPr/>
        </p:nvSpPr>
        <p:spPr>
          <a:xfrm>
            <a:off x="6216873" y="4727843"/>
            <a:ext cx="66348" cy="72098"/>
          </a:xfrm>
          <a:custGeom>
            <a:avLst/>
            <a:gdLst/>
            <a:ahLst/>
            <a:cxnLst/>
            <a:rect l="l" t="t" r="r" b="b"/>
            <a:pathLst>
              <a:path w="66348" h="72098">
                <a:moveTo>
                  <a:pt x="0" y="0"/>
                </a:moveTo>
                <a:lnTo>
                  <a:pt x="66348" y="0"/>
                </a:lnTo>
                <a:lnTo>
                  <a:pt x="66348" y="72098"/>
                </a:lnTo>
                <a:lnTo>
                  <a:pt x="0" y="72098"/>
                </a:lnTo>
                <a:lnTo>
                  <a:pt x="0" y="0"/>
                </a:lnTo>
                <a:close/>
              </a:path>
            </a:pathLst>
          </a:custGeom>
          <a:blipFill>
            <a:blip r:embed="rId186">
              <a:extLst>
                <a:ext uri="{96DAC541-7B7A-43D3-8B79-37D633B846F1}">
                  <asvg:svgBlip xmlns:asvg="http://schemas.microsoft.com/office/drawing/2016/SVG/main" r:embed="rId187"/>
                </a:ext>
              </a:extLst>
            </a:blip>
            <a:stretch>
              <a:fillRect/>
            </a:stretch>
          </a:blipFill>
        </p:spPr>
      </p:sp>
      <p:sp>
        <p:nvSpPr>
          <p:cNvPr id="246" name="Freeform 246"/>
          <p:cNvSpPr/>
          <p:nvPr/>
        </p:nvSpPr>
        <p:spPr>
          <a:xfrm>
            <a:off x="6220205" y="4751871"/>
            <a:ext cx="66310" cy="70472"/>
          </a:xfrm>
          <a:custGeom>
            <a:avLst/>
            <a:gdLst/>
            <a:ahLst/>
            <a:cxnLst/>
            <a:rect l="l" t="t" r="r" b="b"/>
            <a:pathLst>
              <a:path w="66310" h="70472">
                <a:moveTo>
                  <a:pt x="0" y="0"/>
                </a:moveTo>
                <a:lnTo>
                  <a:pt x="66310" y="0"/>
                </a:lnTo>
                <a:lnTo>
                  <a:pt x="66310" y="70472"/>
                </a:lnTo>
                <a:lnTo>
                  <a:pt x="0" y="70472"/>
                </a:lnTo>
                <a:lnTo>
                  <a:pt x="0" y="0"/>
                </a:lnTo>
                <a:close/>
              </a:path>
            </a:pathLst>
          </a:custGeom>
          <a:blipFill>
            <a:blip r:embed="rId188">
              <a:extLst>
                <a:ext uri="{96DAC541-7B7A-43D3-8B79-37D633B846F1}">
                  <asvg:svgBlip xmlns:asvg="http://schemas.microsoft.com/office/drawing/2016/SVG/main" r:embed="rId189"/>
                </a:ext>
              </a:extLst>
            </a:blip>
            <a:stretch>
              <a:fillRect/>
            </a:stretch>
          </a:blipFill>
        </p:spPr>
      </p:sp>
      <p:grpSp>
        <p:nvGrpSpPr>
          <p:cNvPr id="247" name="Group 247"/>
          <p:cNvGrpSpPr/>
          <p:nvPr/>
        </p:nvGrpSpPr>
        <p:grpSpPr>
          <a:xfrm>
            <a:off x="6221869" y="4774273"/>
            <a:ext cx="65476" cy="71306"/>
            <a:chOff x="0" y="0"/>
            <a:chExt cx="87301" cy="95075"/>
          </a:xfrm>
        </p:grpSpPr>
        <p:sp>
          <p:nvSpPr>
            <p:cNvPr id="248" name="Freeform 248"/>
            <p:cNvSpPr/>
            <p:nvPr/>
          </p:nvSpPr>
          <p:spPr>
            <a:xfrm>
              <a:off x="38100" y="38100"/>
              <a:ext cx="11176" cy="18796"/>
            </a:xfrm>
            <a:custGeom>
              <a:avLst/>
              <a:gdLst/>
              <a:ahLst/>
              <a:cxnLst/>
              <a:rect l="l" t="t" r="r" b="b"/>
              <a:pathLst>
                <a:path w="11176" h="18796">
                  <a:moveTo>
                    <a:pt x="1143" y="18796"/>
                  </a:moveTo>
                  <a:lnTo>
                    <a:pt x="11176" y="18796"/>
                  </a:lnTo>
                  <a:lnTo>
                    <a:pt x="11176" y="0"/>
                  </a:lnTo>
                  <a:lnTo>
                    <a:pt x="0" y="2286"/>
                  </a:lnTo>
                  <a:close/>
                </a:path>
              </a:pathLst>
            </a:custGeom>
            <a:solidFill>
              <a:srgbClr val="FFFFFF"/>
            </a:solidFill>
          </p:spPr>
        </p:sp>
        <p:sp>
          <p:nvSpPr>
            <p:cNvPr id="249" name="Freeform 249"/>
            <p:cNvSpPr/>
            <p:nvPr/>
          </p:nvSpPr>
          <p:spPr>
            <a:xfrm>
              <a:off x="-1143" y="-1524"/>
              <a:ext cx="88392" cy="96520"/>
            </a:xfrm>
            <a:custGeom>
              <a:avLst/>
              <a:gdLst/>
              <a:ahLst/>
              <a:cxnLst/>
              <a:rect l="l" t="t" r="r" b="b"/>
              <a:pathLst>
                <a:path w="88392" h="96520">
                  <a:moveTo>
                    <a:pt x="40386" y="20320"/>
                  </a:moveTo>
                  <a:lnTo>
                    <a:pt x="50419" y="20320"/>
                  </a:lnTo>
                  <a:lnTo>
                    <a:pt x="50419" y="58420"/>
                  </a:lnTo>
                  <a:lnTo>
                    <a:pt x="12319" y="58420"/>
                  </a:lnTo>
                  <a:lnTo>
                    <a:pt x="12319" y="39624"/>
                  </a:lnTo>
                  <a:lnTo>
                    <a:pt x="50419" y="39624"/>
                  </a:lnTo>
                  <a:lnTo>
                    <a:pt x="57912" y="76962"/>
                  </a:lnTo>
                  <a:lnTo>
                    <a:pt x="46863" y="79121"/>
                  </a:lnTo>
                  <a:lnTo>
                    <a:pt x="39243" y="41910"/>
                  </a:lnTo>
                  <a:lnTo>
                    <a:pt x="77216" y="39370"/>
                  </a:lnTo>
                  <a:lnTo>
                    <a:pt x="78359" y="55880"/>
                  </a:lnTo>
                  <a:lnTo>
                    <a:pt x="40386" y="58420"/>
                  </a:lnTo>
                  <a:lnTo>
                    <a:pt x="40386" y="20320"/>
                  </a:lnTo>
                  <a:moveTo>
                    <a:pt x="40386" y="96520"/>
                  </a:moveTo>
                  <a:cubicBezTo>
                    <a:pt x="20320" y="96520"/>
                    <a:pt x="3683" y="81026"/>
                    <a:pt x="2286" y="60960"/>
                  </a:cubicBezTo>
                  <a:lnTo>
                    <a:pt x="1270" y="44450"/>
                  </a:lnTo>
                  <a:cubicBezTo>
                    <a:pt x="0" y="25400"/>
                    <a:pt x="12954" y="8255"/>
                    <a:pt x="31750" y="4572"/>
                  </a:cubicBezTo>
                  <a:lnTo>
                    <a:pt x="42926" y="2286"/>
                  </a:lnTo>
                  <a:cubicBezTo>
                    <a:pt x="54102" y="0"/>
                    <a:pt x="65786" y="2921"/>
                    <a:pt x="74549" y="10160"/>
                  </a:cubicBezTo>
                  <a:cubicBezTo>
                    <a:pt x="83312" y="17399"/>
                    <a:pt x="88392" y="28321"/>
                    <a:pt x="88392" y="39624"/>
                  </a:cubicBezTo>
                  <a:lnTo>
                    <a:pt x="88392" y="58420"/>
                  </a:lnTo>
                  <a:cubicBezTo>
                    <a:pt x="88392" y="79502"/>
                    <a:pt x="71374" y="96520"/>
                    <a:pt x="50292" y="96520"/>
                  </a:cubicBezTo>
                  <a:lnTo>
                    <a:pt x="40386" y="96520"/>
                  </a:lnTo>
                  <a:close/>
                </a:path>
              </a:pathLst>
            </a:custGeom>
            <a:solidFill>
              <a:srgbClr val="FFFFFF"/>
            </a:solidFill>
          </p:spPr>
        </p:sp>
      </p:grpSp>
      <p:sp>
        <p:nvSpPr>
          <p:cNvPr id="250" name="Freeform 250"/>
          <p:cNvSpPr/>
          <p:nvPr/>
        </p:nvSpPr>
        <p:spPr>
          <a:xfrm>
            <a:off x="6200299" y="4659803"/>
            <a:ext cx="67974" cy="71266"/>
          </a:xfrm>
          <a:custGeom>
            <a:avLst/>
            <a:gdLst/>
            <a:ahLst/>
            <a:cxnLst/>
            <a:rect l="l" t="t" r="r" b="b"/>
            <a:pathLst>
              <a:path w="67974" h="71266">
                <a:moveTo>
                  <a:pt x="0" y="0"/>
                </a:moveTo>
                <a:lnTo>
                  <a:pt x="67974" y="0"/>
                </a:lnTo>
                <a:lnTo>
                  <a:pt x="67974" y="71266"/>
                </a:lnTo>
                <a:lnTo>
                  <a:pt x="0" y="71266"/>
                </a:lnTo>
                <a:lnTo>
                  <a:pt x="0" y="0"/>
                </a:lnTo>
                <a:close/>
              </a:path>
            </a:pathLst>
          </a:custGeom>
          <a:blipFill>
            <a:blip r:embed="rId190">
              <a:extLst>
                <a:ext uri="{96DAC541-7B7A-43D3-8B79-37D633B846F1}">
                  <asvg:svgBlip xmlns:asvg="http://schemas.microsoft.com/office/drawing/2016/SVG/main" r:embed="rId191"/>
                </a:ext>
              </a:extLst>
            </a:blip>
            <a:stretch>
              <a:fillRect/>
            </a:stretch>
          </a:blipFill>
        </p:spPr>
      </p:sp>
      <p:sp>
        <p:nvSpPr>
          <p:cNvPr id="251" name="Freeform 251"/>
          <p:cNvSpPr/>
          <p:nvPr/>
        </p:nvSpPr>
        <p:spPr>
          <a:xfrm>
            <a:off x="6206089" y="4682205"/>
            <a:ext cx="67974" cy="72098"/>
          </a:xfrm>
          <a:custGeom>
            <a:avLst/>
            <a:gdLst/>
            <a:ahLst/>
            <a:cxnLst/>
            <a:rect l="l" t="t" r="r" b="b"/>
            <a:pathLst>
              <a:path w="67974" h="72098">
                <a:moveTo>
                  <a:pt x="0" y="0"/>
                </a:moveTo>
                <a:lnTo>
                  <a:pt x="67974" y="0"/>
                </a:lnTo>
                <a:lnTo>
                  <a:pt x="67974" y="72098"/>
                </a:lnTo>
                <a:lnTo>
                  <a:pt x="0" y="72098"/>
                </a:lnTo>
                <a:lnTo>
                  <a:pt x="0" y="0"/>
                </a:lnTo>
                <a:close/>
              </a:path>
            </a:pathLst>
          </a:custGeom>
          <a:blipFill>
            <a:blip r:embed="rId192">
              <a:extLst>
                <a:ext uri="{96DAC541-7B7A-43D3-8B79-37D633B846F1}">
                  <asvg:svgBlip xmlns:asvg="http://schemas.microsoft.com/office/drawing/2016/SVG/main" r:embed="rId193"/>
                </a:ext>
              </a:extLst>
            </a:blip>
            <a:stretch>
              <a:fillRect/>
            </a:stretch>
          </a:blipFill>
        </p:spPr>
      </p:sp>
      <p:sp>
        <p:nvSpPr>
          <p:cNvPr id="252" name="Freeform 252"/>
          <p:cNvSpPr/>
          <p:nvPr/>
        </p:nvSpPr>
        <p:spPr>
          <a:xfrm>
            <a:off x="6212751" y="4705441"/>
            <a:ext cx="66310" cy="70432"/>
          </a:xfrm>
          <a:custGeom>
            <a:avLst/>
            <a:gdLst/>
            <a:ahLst/>
            <a:cxnLst/>
            <a:rect l="l" t="t" r="r" b="b"/>
            <a:pathLst>
              <a:path w="66310" h="70432">
                <a:moveTo>
                  <a:pt x="0" y="0"/>
                </a:moveTo>
                <a:lnTo>
                  <a:pt x="66310" y="0"/>
                </a:lnTo>
                <a:lnTo>
                  <a:pt x="66310" y="70432"/>
                </a:lnTo>
                <a:lnTo>
                  <a:pt x="0" y="70432"/>
                </a:lnTo>
                <a:lnTo>
                  <a:pt x="0" y="0"/>
                </a:lnTo>
                <a:close/>
              </a:path>
            </a:pathLst>
          </a:custGeom>
          <a:blipFill>
            <a:blip r:embed="rId194">
              <a:extLst>
                <a:ext uri="{96DAC541-7B7A-43D3-8B79-37D633B846F1}">
                  <asvg:svgBlip xmlns:asvg="http://schemas.microsoft.com/office/drawing/2016/SVG/main" r:embed="rId195"/>
                </a:ext>
              </a:extLst>
            </a:blip>
            <a:stretch>
              <a:fillRect/>
            </a:stretch>
          </a:blipFill>
        </p:spPr>
      </p:sp>
      <p:sp>
        <p:nvSpPr>
          <p:cNvPr id="253" name="Freeform 253"/>
          <p:cNvSpPr/>
          <p:nvPr/>
        </p:nvSpPr>
        <p:spPr>
          <a:xfrm>
            <a:off x="6176233" y="4593429"/>
            <a:ext cx="69640" cy="71306"/>
          </a:xfrm>
          <a:custGeom>
            <a:avLst/>
            <a:gdLst/>
            <a:ahLst/>
            <a:cxnLst/>
            <a:rect l="l" t="t" r="r" b="b"/>
            <a:pathLst>
              <a:path w="69640" h="71306">
                <a:moveTo>
                  <a:pt x="0" y="0"/>
                </a:moveTo>
                <a:lnTo>
                  <a:pt x="69640" y="0"/>
                </a:lnTo>
                <a:lnTo>
                  <a:pt x="69640" y="71306"/>
                </a:lnTo>
                <a:lnTo>
                  <a:pt x="0" y="71306"/>
                </a:lnTo>
                <a:lnTo>
                  <a:pt x="0" y="0"/>
                </a:lnTo>
                <a:close/>
              </a:path>
            </a:pathLst>
          </a:custGeom>
          <a:blipFill>
            <a:blip r:embed="rId196">
              <a:extLst>
                <a:ext uri="{96DAC541-7B7A-43D3-8B79-37D633B846F1}">
                  <asvg:svgBlip xmlns:asvg="http://schemas.microsoft.com/office/drawing/2016/SVG/main" r:embed="rId197"/>
                </a:ext>
              </a:extLst>
            </a:blip>
            <a:stretch>
              <a:fillRect/>
            </a:stretch>
          </a:blipFill>
        </p:spPr>
      </p:sp>
      <p:sp>
        <p:nvSpPr>
          <p:cNvPr id="254" name="Freeform 254"/>
          <p:cNvSpPr/>
          <p:nvPr/>
        </p:nvSpPr>
        <p:spPr>
          <a:xfrm>
            <a:off x="6184519" y="4614997"/>
            <a:ext cx="69640" cy="71306"/>
          </a:xfrm>
          <a:custGeom>
            <a:avLst/>
            <a:gdLst/>
            <a:ahLst/>
            <a:cxnLst/>
            <a:rect l="l" t="t" r="r" b="b"/>
            <a:pathLst>
              <a:path w="69640" h="71306">
                <a:moveTo>
                  <a:pt x="0" y="0"/>
                </a:moveTo>
                <a:lnTo>
                  <a:pt x="69640" y="0"/>
                </a:lnTo>
                <a:lnTo>
                  <a:pt x="69640" y="71306"/>
                </a:lnTo>
                <a:lnTo>
                  <a:pt x="0" y="71306"/>
                </a:lnTo>
                <a:lnTo>
                  <a:pt x="0" y="0"/>
                </a:lnTo>
                <a:close/>
              </a:path>
            </a:pathLst>
          </a:custGeom>
          <a:blipFill>
            <a:blip r:embed="rId198">
              <a:extLst>
                <a:ext uri="{96DAC541-7B7A-43D3-8B79-37D633B846F1}">
                  <asvg:svgBlip xmlns:asvg="http://schemas.microsoft.com/office/drawing/2016/SVG/main" r:embed="rId199"/>
                </a:ext>
              </a:extLst>
            </a:blip>
            <a:stretch>
              <a:fillRect/>
            </a:stretch>
          </a:blipFill>
        </p:spPr>
      </p:sp>
      <p:sp>
        <p:nvSpPr>
          <p:cNvPr id="255" name="Freeform 255"/>
          <p:cNvSpPr/>
          <p:nvPr/>
        </p:nvSpPr>
        <p:spPr>
          <a:xfrm>
            <a:off x="6192845" y="4636567"/>
            <a:ext cx="68808" cy="72138"/>
          </a:xfrm>
          <a:custGeom>
            <a:avLst/>
            <a:gdLst/>
            <a:ahLst/>
            <a:cxnLst/>
            <a:rect l="l" t="t" r="r" b="b"/>
            <a:pathLst>
              <a:path w="68808" h="72138">
                <a:moveTo>
                  <a:pt x="0" y="0"/>
                </a:moveTo>
                <a:lnTo>
                  <a:pt x="68808" y="0"/>
                </a:lnTo>
                <a:lnTo>
                  <a:pt x="68808" y="72138"/>
                </a:lnTo>
                <a:lnTo>
                  <a:pt x="0" y="72138"/>
                </a:lnTo>
                <a:lnTo>
                  <a:pt x="0" y="0"/>
                </a:lnTo>
                <a:close/>
              </a:path>
            </a:pathLst>
          </a:custGeom>
          <a:blipFill>
            <a:blip r:embed="rId200">
              <a:extLst>
                <a:ext uri="{96DAC541-7B7A-43D3-8B79-37D633B846F1}">
                  <asvg:svgBlip xmlns:asvg="http://schemas.microsoft.com/office/drawing/2016/SVG/main" r:embed="rId201"/>
                </a:ext>
              </a:extLst>
            </a:blip>
            <a:stretch>
              <a:fillRect/>
            </a:stretch>
          </a:blipFill>
        </p:spPr>
      </p:sp>
      <p:sp>
        <p:nvSpPr>
          <p:cNvPr id="256" name="Freeform 256"/>
          <p:cNvSpPr/>
          <p:nvPr/>
        </p:nvSpPr>
        <p:spPr>
          <a:xfrm>
            <a:off x="6143045" y="4531217"/>
            <a:ext cx="70472" cy="71266"/>
          </a:xfrm>
          <a:custGeom>
            <a:avLst/>
            <a:gdLst/>
            <a:ahLst/>
            <a:cxnLst/>
            <a:rect l="l" t="t" r="r" b="b"/>
            <a:pathLst>
              <a:path w="70472" h="71266">
                <a:moveTo>
                  <a:pt x="0" y="0"/>
                </a:moveTo>
                <a:lnTo>
                  <a:pt x="70472" y="0"/>
                </a:lnTo>
                <a:lnTo>
                  <a:pt x="70472" y="71266"/>
                </a:lnTo>
                <a:lnTo>
                  <a:pt x="0" y="71266"/>
                </a:lnTo>
                <a:lnTo>
                  <a:pt x="0" y="0"/>
                </a:lnTo>
                <a:close/>
              </a:path>
            </a:pathLst>
          </a:custGeom>
          <a:blipFill>
            <a:blip r:embed="rId202">
              <a:extLst>
                <a:ext uri="{96DAC541-7B7A-43D3-8B79-37D633B846F1}">
                  <asvg:svgBlip xmlns:asvg="http://schemas.microsoft.com/office/drawing/2016/SVG/main" r:embed="rId203"/>
                </a:ext>
              </a:extLst>
            </a:blip>
            <a:stretch>
              <a:fillRect/>
            </a:stretch>
          </a:blipFill>
        </p:spPr>
      </p:sp>
      <p:sp>
        <p:nvSpPr>
          <p:cNvPr id="257" name="Freeform 257"/>
          <p:cNvSpPr/>
          <p:nvPr/>
        </p:nvSpPr>
        <p:spPr>
          <a:xfrm>
            <a:off x="6154663" y="4551953"/>
            <a:ext cx="70472" cy="71266"/>
          </a:xfrm>
          <a:custGeom>
            <a:avLst/>
            <a:gdLst/>
            <a:ahLst/>
            <a:cxnLst/>
            <a:rect l="l" t="t" r="r" b="b"/>
            <a:pathLst>
              <a:path w="70472" h="71266">
                <a:moveTo>
                  <a:pt x="0" y="0"/>
                </a:moveTo>
                <a:lnTo>
                  <a:pt x="70472" y="0"/>
                </a:lnTo>
                <a:lnTo>
                  <a:pt x="70472" y="71266"/>
                </a:lnTo>
                <a:lnTo>
                  <a:pt x="0" y="71266"/>
                </a:lnTo>
                <a:lnTo>
                  <a:pt x="0" y="0"/>
                </a:lnTo>
                <a:close/>
              </a:path>
            </a:pathLst>
          </a:custGeom>
          <a:blipFill>
            <a:blip r:embed="rId204">
              <a:extLst>
                <a:ext uri="{96DAC541-7B7A-43D3-8B79-37D633B846F1}">
                  <asvg:svgBlip xmlns:asvg="http://schemas.microsoft.com/office/drawing/2016/SVG/main" r:embed="rId205"/>
                </a:ext>
              </a:extLst>
            </a:blip>
            <a:stretch>
              <a:fillRect/>
            </a:stretch>
          </a:blipFill>
        </p:spPr>
      </p:sp>
      <p:sp>
        <p:nvSpPr>
          <p:cNvPr id="258" name="Freeform 258"/>
          <p:cNvSpPr/>
          <p:nvPr/>
        </p:nvSpPr>
        <p:spPr>
          <a:xfrm>
            <a:off x="6166279" y="4571025"/>
            <a:ext cx="69640" cy="72930"/>
          </a:xfrm>
          <a:custGeom>
            <a:avLst/>
            <a:gdLst/>
            <a:ahLst/>
            <a:cxnLst/>
            <a:rect l="l" t="t" r="r" b="b"/>
            <a:pathLst>
              <a:path w="69640" h="72930">
                <a:moveTo>
                  <a:pt x="0" y="0"/>
                </a:moveTo>
                <a:lnTo>
                  <a:pt x="69640" y="0"/>
                </a:lnTo>
                <a:lnTo>
                  <a:pt x="69640" y="72930"/>
                </a:lnTo>
                <a:lnTo>
                  <a:pt x="0" y="72930"/>
                </a:lnTo>
                <a:lnTo>
                  <a:pt x="0" y="0"/>
                </a:lnTo>
                <a:close/>
              </a:path>
            </a:pathLst>
          </a:custGeom>
          <a:blipFill>
            <a:blip r:embed="rId206">
              <a:extLst>
                <a:ext uri="{96DAC541-7B7A-43D3-8B79-37D633B846F1}">
                  <asvg:svgBlip xmlns:asvg="http://schemas.microsoft.com/office/drawing/2016/SVG/main" r:embed="rId207"/>
                </a:ext>
              </a:extLst>
            </a:blip>
            <a:stretch>
              <a:fillRect/>
            </a:stretch>
          </a:blipFill>
        </p:spPr>
      </p:sp>
      <p:sp>
        <p:nvSpPr>
          <p:cNvPr id="259" name="Freeform 259"/>
          <p:cNvSpPr/>
          <p:nvPr/>
        </p:nvSpPr>
        <p:spPr>
          <a:xfrm>
            <a:off x="6102403" y="4473129"/>
            <a:ext cx="72138" cy="71306"/>
          </a:xfrm>
          <a:custGeom>
            <a:avLst/>
            <a:gdLst/>
            <a:ahLst/>
            <a:cxnLst/>
            <a:rect l="l" t="t" r="r" b="b"/>
            <a:pathLst>
              <a:path w="72138" h="71306">
                <a:moveTo>
                  <a:pt x="0" y="0"/>
                </a:moveTo>
                <a:lnTo>
                  <a:pt x="72138" y="0"/>
                </a:lnTo>
                <a:lnTo>
                  <a:pt x="72138" y="71306"/>
                </a:lnTo>
                <a:lnTo>
                  <a:pt x="0" y="71306"/>
                </a:lnTo>
                <a:lnTo>
                  <a:pt x="0" y="0"/>
                </a:lnTo>
                <a:close/>
              </a:path>
            </a:pathLst>
          </a:custGeom>
          <a:blipFill>
            <a:blip r:embed="rId208">
              <a:extLst>
                <a:ext uri="{96DAC541-7B7A-43D3-8B79-37D633B846F1}">
                  <asvg:svgBlip xmlns:asvg="http://schemas.microsoft.com/office/drawing/2016/SVG/main" r:embed="rId209"/>
                </a:ext>
              </a:extLst>
            </a:blip>
            <a:stretch>
              <a:fillRect/>
            </a:stretch>
          </a:blipFill>
        </p:spPr>
      </p:sp>
      <p:sp>
        <p:nvSpPr>
          <p:cNvPr id="260" name="Freeform 260"/>
          <p:cNvSpPr/>
          <p:nvPr/>
        </p:nvSpPr>
        <p:spPr>
          <a:xfrm>
            <a:off x="6117351" y="4491367"/>
            <a:ext cx="70432" cy="72138"/>
          </a:xfrm>
          <a:custGeom>
            <a:avLst/>
            <a:gdLst/>
            <a:ahLst/>
            <a:cxnLst/>
            <a:rect l="l" t="t" r="r" b="b"/>
            <a:pathLst>
              <a:path w="70432" h="72138">
                <a:moveTo>
                  <a:pt x="0" y="0"/>
                </a:moveTo>
                <a:lnTo>
                  <a:pt x="70432" y="0"/>
                </a:lnTo>
                <a:lnTo>
                  <a:pt x="70432" y="72138"/>
                </a:lnTo>
                <a:lnTo>
                  <a:pt x="0" y="72138"/>
                </a:lnTo>
                <a:lnTo>
                  <a:pt x="0" y="0"/>
                </a:lnTo>
                <a:close/>
              </a:path>
            </a:pathLst>
          </a:custGeom>
          <a:blipFill>
            <a:blip r:embed="rId210">
              <a:extLst>
                <a:ext uri="{96DAC541-7B7A-43D3-8B79-37D633B846F1}">
                  <asvg:svgBlip xmlns:asvg="http://schemas.microsoft.com/office/drawing/2016/SVG/main" r:embed="rId211"/>
                </a:ext>
              </a:extLst>
            </a:blip>
            <a:stretch>
              <a:fillRect/>
            </a:stretch>
          </a:blipFill>
        </p:spPr>
      </p:sp>
      <p:sp>
        <p:nvSpPr>
          <p:cNvPr id="261" name="Freeform 261"/>
          <p:cNvSpPr/>
          <p:nvPr/>
        </p:nvSpPr>
        <p:spPr>
          <a:xfrm>
            <a:off x="6130595" y="4510479"/>
            <a:ext cx="70472" cy="72098"/>
          </a:xfrm>
          <a:custGeom>
            <a:avLst/>
            <a:gdLst/>
            <a:ahLst/>
            <a:cxnLst/>
            <a:rect l="l" t="t" r="r" b="b"/>
            <a:pathLst>
              <a:path w="70472" h="72098">
                <a:moveTo>
                  <a:pt x="0" y="0"/>
                </a:moveTo>
                <a:lnTo>
                  <a:pt x="70472" y="0"/>
                </a:lnTo>
                <a:lnTo>
                  <a:pt x="70472" y="72098"/>
                </a:lnTo>
                <a:lnTo>
                  <a:pt x="0" y="72098"/>
                </a:lnTo>
                <a:lnTo>
                  <a:pt x="0" y="0"/>
                </a:lnTo>
                <a:close/>
              </a:path>
            </a:pathLst>
          </a:custGeom>
          <a:blipFill>
            <a:blip r:embed="rId212">
              <a:extLst>
                <a:ext uri="{96DAC541-7B7A-43D3-8B79-37D633B846F1}">
                  <asvg:svgBlip xmlns:asvg="http://schemas.microsoft.com/office/drawing/2016/SVG/main" r:embed="rId213"/>
                </a:ext>
              </a:extLst>
            </a:blip>
            <a:stretch>
              <a:fillRect/>
            </a:stretch>
          </a:blipFill>
        </p:spPr>
      </p:sp>
      <p:sp>
        <p:nvSpPr>
          <p:cNvPr id="262" name="Freeform 262"/>
          <p:cNvSpPr/>
          <p:nvPr/>
        </p:nvSpPr>
        <p:spPr>
          <a:xfrm>
            <a:off x="6055933" y="4420037"/>
            <a:ext cx="72138" cy="71306"/>
          </a:xfrm>
          <a:custGeom>
            <a:avLst/>
            <a:gdLst/>
            <a:ahLst/>
            <a:cxnLst/>
            <a:rect l="l" t="t" r="r" b="b"/>
            <a:pathLst>
              <a:path w="72138" h="71306">
                <a:moveTo>
                  <a:pt x="0" y="0"/>
                </a:moveTo>
                <a:lnTo>
                  <a:pt x="72138" y="0"/>
                </a:lnTo>
                <a:lnTo>
                  <a:pt x="72138" y="71306"/>
                </a:lnTo>
                <a:lnTo>
                  <a:pt x="0" y="71306"/>
                </a:lnTo>
                <a:lnTo>
                  <a:pt x="0" y="0"/>
                </a:lnTo>
                <a:close/>
              </a:path>
            </a:pathLst>
          </a:custGeom>
          <a:blipFill>
            <a:blip r:embed="rId214">
              <a:extLst>
                <a:ext uri="{96DAC541-7B7A-43D3-8B79-37D633B846F1}">
                  <asvg:svgBlip xmlns:asvg="http://schemas.microsoft.com/office/drawing/2016/SVG/main" r:embed="rId215"/>
                </a:ext>
              </a:extLst>
            </a:blip>
            <a:stretch>
              <a:fillRect/>
            </a:stretch>
          </a:blipFill>
        </p:spPr>
      </p:sp>
      <p:sp>
        <p:nvSpPr>
          <p:cNvPr id="263" name="Freeform 263"/>
          <p:cNvSpPr/>
          <p:nvPr/>
        </p:nvSpPr>
        <p:spPr>
          <a:xfrm>
            <a:off x="6072547" y="4437443"/>
            <a:ext cx="71266" cy="72138"/>
          </a:xfrm>
          <a:custGeom>
            <a:avLst/>
            <a:gdLst/>
            <a:ahLst/>
            <a:cxnLst/>
            <a:rect l="l" t="t" r="r" b="b"/>
            <a:pathLst>
              <a:path w="71266" h="72138">
                <a:moveTo>
                  <a:pt x="0" y="0"/>
                </a:moveTo>
                <a:lnTo>
                  <a:pt x="71266" y="0"/>
                </a:lnTo>
                <a:lnTo>
                  <a:pt x="71266" y="72138"/>
                </a:lnTo>
                <a:lnTo>
                  <a:pt x="0" y="72138"/>
                </a:lnTo>
                <a:lnTo>
                  <a:pt x="0" y="0"/>
                </a:lnTo>
                <a:close/>
              </a:path>
            </a:pathLst>
          </a:custGeom>
          <a:blipFill>
            <a:blip r:embed="rId216">
              <a:extLst>
                <a:ext uri="{96DAC541-7B7A-43D3-8B79-37D633B846F1}">
                  <asvg:svgBlip xmlns:asvg="http://schemas.microsoft.com/office/drawing/2016/SVG/main" r:embed="rId217"/>
                </a:ext>
              </a:extLst>
            </a:blip>
            <a:stretch>
              <a:fillRect/>
            </a:stretch>
          </a:blipFill>
        </p:spPr>
      </p:sp>
      <p:sp>
        <p:nvSpPr>
          <p:cNvPr id="264" name="Freeform 264"/>
          <p:cNvSpPr/>
          <p:nvPr/>
        </p:nvSpPr>
        <p:spPr>
          <a:xfrm>
            <a:off x="6088287" y="4454057"/>
            <a:ext cx="71306" cy="72930"/>
          </a:xfrm>
          <a:custGeom>
            <a:avLst/>
            <a:gdLst/>
            <a:ahLst/>
            <a:cxnLst/>
            <a:rect l="l" t="t" r="r" b="b"/>
            <a:pathLst>
              <a:path w="71306" h="72930">
                <a:moveTo>
                  <a:pt x="0" y="0"/>
                </a:moveTo>
                <a:lnTo>
                  <a:pt x="71306" y="0"/>
                </a:lnTo>
                <a:lnTo>
                  <a:pt x="71306" y="72930"/>
                </a:lnTo>
                <a:lnTo>
                  <a:pt x="0" y="72930"/>
                </a:lnTo>
                <a:lnTo>
                  <a:pt x="0" y="0"/>
                </a:lnTo>
                <a:close/>
              </a:path>
            </a:pathLst>
          </a:custGeom>
          <a:blipFill>
            <a:blip r:embed="rId218">
              <a:extLst>
                <a:ext uri="{96DAC541-7B7A-43D3-8B79-37D633B846F1}">
                  <asvg:svgBlip xmlns:asvg="http://schemas.microsoft.com/office/drawing/2016/SVG/main" r:embed="rId219"/>
                </a:ext>
              </a:extLst>
            </a:blip>
            <a:stretch>
              <a:fillRect/>
            </a:stretch>
          </a:blipFill>
        </p:spPr>
      </p:sp>
      <p:sp>
        <p:nvSpPr>
          <p:cNvPr id="265" name="Freeform 265"/>
          <p:cNvSpPr/>
          <p:nvPr/>
        </p:nvSpPr>
        <p:spPr>
          <a:xfrm>
            <a:off x="6002841" y="4374399"/>
            <a:ext cx="72138" cy="71306"/>
          </a:xfrm>
          <a:custGeom>
            <a:avLst/>
            <a:gdLst/>
            <a:ahLst/>
            <a:cxnLst/>
            <a:rect l="l" t="t" r="r" b="b"/>
            <a:pathLst>
              <a:path w="72138" h="71306">
                <a:moveTo>
                  <a:pt x="0" y="0"/>
                </a:moveTo>
                <a:lnTo>
                  <a:pt x="72138" y="0"/>
                </a:lnTo>
                <a:lnTo>
                  <a:pt x="72138" y="71306"/>
                </a:lnTo>
                <a:lnTo>
                  <a:pt x="0" y="71306"/>
                </a:lnTo>
                <a:lnTo>
                  <a:pt x="0" y="0"/>
                </a:lnTo>
                <a:close/>
              </a:path>
            </a:pathLst>
          </a:custGeom>
          <a:blipFill>
            <a:blip r:embed="rId220">
              <a:extLst>
                <a:ext uri="{96DAC541-7B7A-43D3-8B79-37D633B846F1}">
                  <asvg:svgBlip xmlns:asvg="http://schemas.microsoft.com/office/drawing/2016/SVG/main" r:embed="rId221"/>
                </a:ext>
              </a:extLst>
            </a:blip>
            <a:stretch>
              <a:fillRect/>
            </a:stretch>
          </a:blipFill>
        </p:spPr>
      </p:sp>
      <p:sp>
        <p:nvSpPr>
          <p:cNvPr id="266" name="Freeform 266"/>
          <p:cNvSpPr/>
          <p:nvPr/>
        </p:nvSpPr>
        <p:spPr>
          <a:xfrm>
            <a:off x="6021081" y="4388515"/>
            <a:ext cx="72138" cy="72098"/>
          </a:xfrm>
          <a:custGeom>
            <a:avLst/>
            <a:gdLst/>
            <a:ahLst/>
            <a:cxnLst/>
            <a:rect l="l" t="t" r="r" b="b"/>
            <a:pathLst>
              <a:path w="72138" h="72098">
                <a:moveTo>
                  <a:pt x="0" y="0"/>
                </a:moveTo>
                <a:lnTo>
                  <a:pt x="72138" y="0"/>
                </a:lnTo>
                <a:lnTo>
                  <a:pt x="72138" y="72098"/>
                </a:lnTo>
                <a:lnTo>
                  <a:pt x="0" y="72098"/>
                </a:lnTo>
                <a:lnTo>
                  <a:pt x="0" y="0"/>
                </a:lnTo>
                <a:close/>
              </a:path>
            </a:pathLst>
          </a:custGeom>
          <a:blipFill>
            <a:blip r:embed="rId222">
              <a:extLst>
                <a:ext uri="{96DAC541-7B7A-43D3-8B79-37D633B846F1}">
                  <asvg:svgBlip xmlns:asvg="http://schemas.microsoft.com/office/drawing/2016/SVG/main" r:embed="rId223"/>
                </a:ext>
              </a:extLst>
            </a:blip>
            <a:stretch>
              <a:fillRect/>
            </a:stretch>
          </a:blipFill>
        </p:spPr>
      </p:sp>
      <p:sp>
        <p:nvSpPr>
          <p:cNvPr id="267" name="Freeform 267"/>
          <p:cNvSpPr/>
          <p:nvPr/>
        </p:nvSpPr>
        <p:spPr>
          <a:xfrm>
            <a:off x="6038527" y="4404255"/>
            <a:ext cx="72930" cy="72138"/>
          </a:xfrm>
          <a:custGeom>
            <a:avLst/>
            <a:gdLst/>
            <a:ahLst/>
            <a:cxnLst/>
            <a:rect l="l" t="t" r="r" b="b"/>
            <a:pathLst>
              <a:path w="72930" h="72138">
                <a:moveTo>
                  <a:pt x="0" y="0"/>
                </a:moveTo>
                <a:lnTo>
                  <a:pt x="72930" y="0"/>
                </a:lnTo>
                <a:lnTo>
                  <a:pt x="72930" y="72138"/>
                </a:lnTo>
                <a:lnTo>
                  <a:pt x="0" y="72138"/>
                </a:lnTo>
                <a:lnTo>
                  <a:pt x="0" y="0"/>
                </a:lnTo>
                <a:close/>
              </a:path>
            </a:pathLst>
          </a:custGeom>
          <a:blipFill>
            <a:blip r:embed="rId224">
              <a:extLst>
                <a:ext uri="{96DAC541-7B7A-43D3-8B79-37D633B846F1}">
                  <asvg:svgBlip xmlns:asvg="http://schemas.microsoft.com/office/drawing/2016/SVG/main" r:embed="rId225"/>
                </a:ext>
              </a:extLst>
            </a:blip>
            <a:stretch>
              <a:fillRect/>
            </a:stretch>
          </a:blipFill>
        </p:spPr>
      </p:sp>
      <p:sp>
        <p:nvSpPr>
          <p:cNvPr id="268" name="Freeform 268"/>
          <p:cNvSpPr/>
          <p:nvPr/>
        </p:nvSpPr>
        <p:spPr>
          <a:xfrm>
            <a:off x="5944753" y="4336255"/>
            <a:ext cx="72138" cy="70432"/>
          </a:xfrm>
          <a:custGeom>
            <a:avLst/>
            <a:gdLst/>
            <a:ahLst/>
            <a:cxnLst/>
            <a:rect l="l" t="t" r="r" b="b"/>
            <a:pathLst>
              <a:path w="72138" h="70432">
                <a:moveTo>
                  <a:pt x="0" y="0"/>
                </a:moveTo>
                <a:lnTo>
                  <a:pt x="72138" y="0"/>
                </a:lnTo>
                <a:lnTo>
                  <a:pt x="72138" y="70432"/>
                </a:lnTo>
                <a:lnTo>
                  <a:pt x="0" y="70432"/>
                </a:lnTo>
                <a:lnTo>
                  <a:pt x="0" y="0"/>
                </a:lnTo>
                <a:close/>
              </a:path>
            </a:pathLst>
          </a:custGeom>
          <a:blipFill>
            <a:blip r:embed="rId226">
              <a:extLst>
                <a:ext uri="{96DAC541-7B7A-43D3-8B79-37D633B846F1}">
                  <asvg:svgBlip xmlns:asvg="http://schemas.microsoft.com/office/drawing/2016/SVG/main" r:embed="rId227"/>
                </a:ext>
              </a:extLst>
            </a:blip>
            <a:stretch>
              <a:fillRect/>
            </a:stretch>
          </a:blipFill>
        </p:spPr>
      </p:sp>
      <p:sp>
        <p:nvSpPr>
          <p:cNvPr id="269" name="Freeform 269"/>
          <p:cNvSpPr/>
          <p:nvPr/>
        </p:nvSpPr>
        <p:spPr>
          <a:xfrm>
            <a:off x="5964697" y="4348665"/>
            <a:ext cx="72930" cy="69640"/>
          </a:xfrm>
          <a:custGeom>
            <a:avLst/>
            <a:gdLst/>
            <a:ahLst/>
            <a:cxnLst/>
            <a:rect l="l" t="t" r="r" b="b"/>
            <a:pathLst>
              <a:path w="72930" h="69640">
                <a:moveTo>
                  <a:pt x="0" y="0"/>
                </a:moveTo>
                <a:lnTo>
                  <a:pt x="72930" y="0"/>
                </a:lnTo>
                <a:lnTo>
                  <a:pt x="72930" y="69640"/>
                </a:lnTo>
                <a:lnTo>
                  <a:pt x="0" y="69640"/>
                </a:lnTo>
                <a:lnTo>
                  <a:pt x="0" y="0"/>
                </a:lnTo>
                <a:close/>
              </a:path>
            </a:pathLst>
          </a:custGeom>
          <a:blipFill>
            <a:blip r:embed="rId228">
              <a:extLst>
                <a:ext uri="{96DAC541-7B7A-43D3-8B79-37D633B846F1}">
                  <asvg:svgBlip xmlns:asvg="http://schemas.microsoft.com/office/drawing/2016/SVG/main" r:embed="rId229"/>
                </a:ext>
              </a:extLst>
            </a:blip>
            <a:stretch>
              <a:fillRect/>
            </a:stretch>
          </a:blipFill>
        </p:spPr>
      </p:sp>
      <p:sp>
        <p:nvSpPr>
          <p:cNvPr id="270" name="Freeform 270"/>
          <p:cNvSpPr/>
          <p:nvPr/>
        </p:nvSpPr>
        <p:spPr>
          <a:xfrm>
            <a:off x="5984601" y="4361117"/>
            <a:ext cx="71266" cy="70472"/>
          </a:xfrm>
          <a:custGeom>
            <a:avLst/>
            <a:gdLst/>
            <a:ahLst/>
            <a:cxnLst/>
            <a:rect l="l" t="t" r="r" b="b"/>
            <a:pathLst>
              <a:path w="71266" h="70472">
                <a:moveTo>
                  <a:pt x="0" y="0"/>
                </a:moveTo>
                <a:lnTo>
                  <a:pt x="71266" y="0"/>
                </a:lnTo>
                <a:lnTo>
                  <a:pt x="71266" y="70472"/>
                </a:lnTo>
                <a:lnTo>
                  <a:pt x="0" y="70472"/>
                </a:lnTo>
                <a:lnTo>
                  <a:pt x="0" y="0"/>
                </a:lnTo>
                <a:close/>
              </a:path>
            </a:pathLst>
          </a:custGeom>
          <a:blipFill>
            <a:blip r:embed="rId230">
              <a:extLst>
                <a:ext uri="{96DAC541-7B7A-43D3-8B79-37D633B846F1}">
                  <asvg:svgBlip xmlns:asvg="http://schemas.microsoft.com/office/drawing/2016/SVG/main" r:embed="rId231"/>
                </a:ext>
              </a:extLst>
            </a:blip>
            <a:stretch>
              <a:fillRect/>
            </a:stretch>
          </a:blipFill>
        </p:spPr>
      </p:sp>
      <p:sp>
        <p:nvSpPr>
          <p:cNvPr id="271" name="Freeform 271"/>
          <p:cNvSpPr/>
          <p:nvPr/>
        </p:nvSpPr>
        <p:spPr>
          <a:xfrm>
            <a:off x="5881709" y="4304693"/>
            <a:ext cx="72970" cy="69640"/>
          </a:xfrm>
          <a:custGeom>
            <a:avLst/>
            <a:gdLst/>
            <a:ahLst/>
            <a:cxnLst/>
            <a:rect l="l" t="t" r="r" b="b"/>
            <a:pathLst>
              <a:path w="72970" h="69640">
                <a:moveTo>
                  <a:pt x="0" y="0"/>
                </a:moveTo>
                <a:lnTo>
                  <a:pt x="72970" y="0"/>
                </a:lnTo>
                <a:lnTo>
                  <a:pt x="72970" y="69640"/>
                </a:lnTo>
                <a:lnTo>
                  <a:pt x="0" y="69640"/>
                </a:lnTo>
                <a:lnTo>
                  <a:pt x="0" y="0"/>
                </a:lnTo>
                <a:close/>
              </a:path>
            </a:pathLst>
          </a:custGeom>
          <a:blipFill>
            <a:blip r:embed="rId232">
              <a:extLst>
                <a:ext uri="{96DAC541-7B7A-43D3-8B79-37D633B846F1}">
                  <asvg:svgBlip xmlns:asvg="http://schemas.microsoft.com/office/drawing/2016/SVG/main" r:embed="rId233"/>
                </a:ext>
              </a:extLst>
            </a:blip>
            <a:stretch>
              <a:fillRect/>
            </a:stretch>
          </a:blipFill>
        </p:spPr>
      </p:sp>
      <p:sp>
        <p:nvSpPr>
          <p:cNvPr id="272" name="Freeform 272"/>
          <p:cNvSpPr/>
          <p:nvPr/>
        </p:nvSpPr>
        <p:spPr>
          <a:xfrm>
            <a:off x="5903279" y="4313853"/>
            <a:ext cx="72138" cy="69600"/>
          </a:xfrm>
          <a:custGeom>
            <a:avLst/>
            <a:gdLst/>
            <a:ahLst/>
            <a:cxnLst/>
            <a:rect l="l" t="t" r="r" b="b"/>
            <a:pathLst>
              <a:path w="72138" h="69600">
                <a:moveTo>
                  <a:pt x="0" y="0"/>
                </a:moveTo>
                <a:lnTo>
                  <a:pt x="72138" y="0"/>
                </a:lnTo>
                <a:lnTo>
                  <a:pt x="72138" y="69600"/>
                </a:lnTo>
                <a:lnTo>
                  <a:pt x="0" y="69600"/>
                </a:lnTo>
                <a:lnTo>
                  <a:pt x="0" y="0"/>
                </a:lnTo>
                <a:close/>
              </a:path>
            </a:pathLst>
          </a:custGeom>
          <a:blipFill>
            <a:blip r:embed="rId234">
              <a:extLst>
                <a:ext uri="{96DAC541-7B7A-43D3-8B79-37D633B846F1}">
                  <asvg:svgBlip xmlns:asvg="http://schemas.microsoft.com/office/drawing/2016/SVG/main" r:embed="rId235"/>
                </a:ext>
              </a:extLst>
            </a:blip>
            <a:stretch>
              <a:fillRect/>
            </a:stretch>
          </a:blipFill>
        </p:spPr>
      </p:sp>
      <p:sp>
        <p:nvSpPr>
          <p:cNvPr id="273" name="Freeform 273"/>
          <p:cNvSpPr/>
          <p:nvPr/>
        </p:nvSpPr>
        <p:spPr>
          <a:xfrm>
            <a:off x="5924017" y="4324637"/>
            <a:ext cx="72970" cy="69600"/>
          </a:xfrm>
          <a:custGeom>
            <a:avLst/>
            <a:gdLst/>
            <a:ahLst/>
            <a:cxnLst/>
            <a:rect l="l" t="t" r="r" b="b"/>
            <a:pathLst>
              <a:path w="72970" h="69600">
                <a:moveTo>
                  <a:pt x="0" y="0"/>
                </a:moveTo>
                <a:lnTo>
                  <a:pt x="72970" y="0"/>
                </a:lnTo>
                <a:lnTo>
                  <a:pt x="72970" y="69600"/>
                </a:lnTo>
                <a:lnTo>
                  <a:pt x="0" y="69600"/>
                </a:lnTo>
                <a:lnTo>
                  <a:pt x="0" y="0"/>
                </a:lnTo>
                <a:close/>
              </a:path>
            </a:pathLst>
          </a:custGeom>
          <a:blipFill>
            <a:blip r:embed="rId236">
              <a:extLst>
                <a:ext uri="{96DAC541-7B7A-43D3-8B79-37D633B846F1}">
                  <asvg:svgBlip xmlns:asvg="http://schemas.microsoft.com/office/drawing/2016/SVG/main" r:embed="rId237"/>
                </a:ext>
              </a:extLst>
            </a:blip>
            <a:stretch>
              <a:fillRect/>
            </a:stretch>
          </a:blipFill>
        </p:spPr>
      </p:sp>
      <p:sp>
        <p:nvSpPr>
          <p:cNvPr id="274" name="Freeform 274"/>
          <p:cNvSpPr/>
          <p:nvPr/>
        </p:nvSpPr>
        <p:spPr>
          <a:xfrm>
            <a:off x="5815335" y="4282331"/>
            <a:ext cx="72138" cy="67974"/>
          </a:xfrm>
          <a:custGeom>
            <a:avLst/>
            <a:gdLst/>
            <a:ahLst/>
            <a:cxnLst/>
            <a:rect l="l" t="t" r="r" b="b"/>
            <a:pathLst>
              <a:path w="72138" h="67974">
                <a:moveTo>
                  <a:pt x="0" y="0"/>
                </a:moveTo>
                <a:lnTo>
                  <a:pt x="72138" y="0"/>
                </a:lnTo>
                <a:lnTo>
                  <a:pt x="72138" y="67974"/>
                </a:lnTo>
                <a:lnTo>
                  <a:pt x="0" y="67974"/>
                </a:lnTo>
                <a:lnTo>
                  <a:pt x="0" y="0"/>
                </a:lnTo>
                <a:close/>
              </a:path>
            </a:pathLst>
          </a:custGeom>
          <a:blipFill>
            <a:blip r:embed="rId238">
              <a:extLst>
                <a:ext uri="{96DAC541-7B7A-43D3-8B79-37D633B846F1}">
                  <asvg:svgBlip xmlns:asvg="http://schemas.microsoft.com/office/drawing/2016/SVG/main" r:embed="rId239"/>
                </a:ext>
              </a:extLst>
            </a:blip>
            <a:stretch>
              <a:fillRect/>
            </a:stretch>
          </a:blipFill>
        </p:spPr>
      </p:sp>
      <p:sp>
        <p:nvSpPr>
          <p:cNvPr id="275" name="Freeform 275"/>
          <p:cNvSpPr/>
          <p:nvPr/>
        </p:nvSpPr>
        <p:spPr>
          <a:xfrm>
            <a:off x="5838569" y="4288119"/>
            <a:ext cx="71306" cy="69640"/>
          </a:xfrm>
          <a:custGeom>
            <a:avLst/>
            <a:gdLst/>
            <a:ahLst/>
            <a:cxnLst/>
            <a:rect l="l" t="t" r="r" b="b"/>
            <a:pathLst>
              <a:path w="71306" h="69640">
                <a:moveTo>
                  <a:pt x="0" y="0"/>
                </a:moveTo>
                <a:lnTo>
                  <a:pt x="71306" y="0"/>
                </a:lnTo>
                <a:lnTo>
                  <a:pt x="71306" y="69640"/>
                </a:lnTo>
                <a:lnTo>
                  <a:pt x="0" y="69640"/>
                </a:lnTo>
                <a:lnTo>
                  <a:pt x="0" y="0"/>
                </a:lnTo>
                <a:close/>
              </a:path>
            </a:pathLst>
          </a:custGeom>
          <a:blipFill>
            <a:blip r:embed="rId240">
              <a:extLst>
                <a:ext uri="{96DAC541-7B7A-43D3-8B79-37D633B846F1}">
                  <asvg:svgBlip xmlns:asvg="http://schemas.microsoft.com/office/drawing/2016/SVG/main" r:embed="rId241"/>
                </a:ext>
              </a:extLst>
            </a:blip>
            <a:stretch>
              <a:fillRect/>
            </a:stretch>
          </a:blipFill>
        </p:spPr>
      </p:sp>
      <p:sp>
        <p:nvSpPr>
          <p:cNvPr id="276" name="Freeform 276"/>
          <p:cNvSpPr/>
          <p:nvPr/>
        </p:nvSpPr>
        <p:spPr>
          <a:xfrm>
            <a:off x="5860139" y="4296407"/>
            <a:ext cx="71306" cy="68808"/>
          </a:xfrm>
          <a:custGeom>
            <a:avLst/>
            <a:gdLst/>
            <a:ahLst/>
            <a:cxnLst/>
            <a:rect l="l" t="t" r="r" b="b"/>
            <a:pathLst>
              <a:path w="71306" h="68808">
                <a:moveTo>
                  <a:pt x="0" y="0"/>
                </a:moveTo>
                <a:lnTo>
                  <a:pt x="71306" y="0"/>
                </a:lnTo>
                <a:lnTo>
                  <a:pt x="71306" y="68808"/>
                </a:lnTo>
                <a:lnTo>
                  <a:pt x="0" y="68808"/>
                </a:lnTo>
                <a:lnTo>
                  <a:pt x="0" y="0"/>
                </a:lnTo>
                <a:close/>
              </a:path>
            </a:pathLst>
          </a:custGeom>
          <a:blipFill>
            <a:blip r:embed="rId242">
              <a:extLst>
                <a:ext uri="{96DAC541-7B7A-43D3-8B79-37D633B846F1}">
                  <asvg:svgBlip xmlns:asvg="http://schemas.microsoft.com/office/drawing/2016/SVG/main" r:embed="rId243"/>
                </a:ext>
              </a:extLst>
            </a:blip>
            <a:stretch>
              <a:fillRect/>
            </a:stretch>
          </a:blipFill>
        </p:spPr>
      </p:sp>
      <p:sp>
        <p:nvSpPr>
          <p:cNvPr id="277" name="Freeform 277"/>
          <p:cNvSpPr/>
          <p:nvPr/>
        </p:nvSpPr>
        <p:spPr>
          <a:xfrm>
            <a:off x="5747333" y="4268215"/>
            <a:ext cx="71266" cy="67142"/>
          </a:xfrm>
          <a:custGeom>
            <a:avLst/>
            <a:gdLst/>
            <a:ahLst/>
            <a:cxnLst/>
            <a:rect l="l" t="t" r="r" b="b"/>
            <a:pathLst>
              <a:path w="71266" h="67142">
                <a:moveTo>
                  <a:pt x="0" y="0"/>
                </a:moveTo>
                <a:lnTo>
                  <a:pt x="71266" y="0"/>
                </a:lnTo>
                <a:lnTo>
                  <a:pt x="71266" y="67142"/>
                </a:lnTo>
                <a:lnTo>
                  <a:pt x="0" y="67142"/>
                </a:lnTo>
                <a:lnTo>
                  <a:pt x="0" y="0"/>
                </a:lnTo>
                <a:close/>
              </a:path>
            </a:pathLst>
          </a:custGeom>
          <a:blipFill>
            <a:blip r:embed="rId244">
              <a:extLst>
                <a:ext uri="{96DAC541-7B7A-43D3-8B79-37D633B846F1}">
                  <asvg:svgBlip xmlns:asvg="http://schemas.microsoft.com/office/drawing/2016/SVG/main" r:embed="rId245"/>
                </a:ext>
              </a:extLst>
            </a:blip>
            <a:stretch>
              <a:fillRect/>
            </a:stretch>
          </a:blipFill>
        </p:spPr>
      </p:sp>
      <p:sp>
        <p:nvSpPr>
          <p:cNvPr id="278" name="Freeform 278"/>
          <p:cNvSpPr/>
          <p:nvPr/>
        </p:nvSpPr>
        <p:spPr>
          <a:xfrm>
            <a:off x="5770569" y="4271545"/>
            <a:ext cx="71266" cy="67974"/>
          </a:xfrm>
          <a:custGeom>
            <a:avLst/>
            <a:gdLst/>
            <a:ahLst/>
            <a:cxnLst/>
            <a:rect l="l" t="t" r="r" b="b"/>
            <a:pathLst>
              <a:path w="71266" h="67974">
                <a:moveTo>
                  <a:pt x="0" y="0"/>
                </a:moveTo>
                <a:lnTo>
                  <a:pt x="71266" y="0"/>
                </a:lnTo>
                <a:lnTo>
                  <a:pt x="71266" y="67974"/>
                </a:lnTo>
                <a:lnTo>
                  <a:pt x="0" y="67974"/>
                </a:lnTo>
                <a:lnTo>
                  <a:pt x="0" y="0"/>
                </a:lnTo>
                <a:close/>
              </a:path>
            </a:pathLst>
          </a:custGeom>
          <a:blipFill>
            <a:blip r:embed="rId246">
              <a:extLst>
                <a:ext uri="{96DAC541-7B7A-43D3-8B79-37D633B846F1}">
                  <asvg:svgBlip xmlns:asvg="http://schemas.microsoft.com/office/drawing/2016/SVG/main" r:embed="rId247"/>
                </a:ext>
              </a:extLst>
            </a:blip>
            <a:stretch>
              <a:fillRect/>
            </a:stretch>
          </a:blipFill>
        </p:spPr>
      </p:sp>
      <p:sp>
        <p:nvSpPr>
          <p:cNvPr id="279" name="Freeform 279"/>
          <p:cNvSpPr/>
          <p:nvPr/>
        </p:nvSpPr>
        <p:spPr>
          <a:xfrm>
            <a:off x="5792931" y="4276501"/>
            <a:ext cx="71306" cy="67974"/>
          </a:xfrm>
          <a:custGeom>
            <a:avLst/>
            <a:gdLst/>
            <a:ahLst/>
            <a:cxnLst/>
            <a:rect l="l" t="t" r="r" b="b"/>
            <a:pathLst>
              <a:path w="71306" h="67974">
                <a:moveTo>
                  <a:pt x="0" y="0"/>
                </a:moveTo>
                <a:lnTo>
                  <a:pt x="71306" y="0"/>
                </a:lnTo>
                <a:lnTo>
                  <a:pt x="71306" y="67974"/>
                </a:lnTo>
                <a:lnTo>
                  <a:pt x="0" y="67974"/>
                </a:lnTo>
                <a:lnTo>
                  <a:pt x="0" y="0"/>
                </a:lnTo>
                <a:close/>
              </a:path>
            </a:pathLst>
          </a:custGeom>
          <a:blipFill>
            <a:blip r:embed="rId248">
              <a:extLst>
                <a:ext uri="{96DAC541-7B7A-43D3-8B79-37D633B846F1}">
                  <asvg:svgBlip xmlns:asvg="http://schemas.microsoft.com/office/drawing/2016/SVG/main" r:embed="rId249"/>
                </a:ext>
              </a:extLst>
            </a:blip>
            <a:stretch>
              <a:fillRect/>
            </a:stretch>
          </a:blipFill>
        </p:spPr>
      </p:sp>
      <p:grpSp>
        <p:nvGrpSpPr>
          <p:cNvPr id="280" name="Group 280"/>
          <p:cNvGrpSpPr/>
          <p:nvPr/>
        </p:nvGrpSpPr>
        <p:grpSpPr>
          <a:xfrm>
            <a:off x="5687154" y="4272744"/>
            <a:ext cx="51422" cy="46466"/>
            <a:chOff x="0" y="0"/>
            <a:chExt cx="68563" cy="61955"/>
          </a:xfrm>
        </p:grpSpPr>
        <p:sp>
          <p:nvSpPr>
            <p:cNvPr id="281" name="Freeform 281"/>
            <p:cNvSpPr/>
            <p:nvPr/>
          </p:nvSpPr>
          <p:spPr>
            <a:xfrm>
              <a:off x="25400" y="25400"/>
              <a:ext cx="17653" cy="11049"/>
            </a:xfrm>
            <a:custGeom>
              <a:avLst/>
              <a:gdLst/>
              <a:ahLst/>
              <a:cxnLst/>
              <a:rect l="l" t="t" r="r" b="b"/>
              <a:pathLst>
                <a:path w="17653" h="11049">
                  <a:moveTo>
                    <a:pt x="17653" y="11049"/>
                  </a:moveTo>
                  <a:lnTo>
                    <a:pt x="17653" y="0"/>
                  </a:lnTo>
                  <a:lnTo>
                    <a:pt x="0" y="0"/>
                  </a:lnTo>
                  <a:lnTo>
                    <a:pt x="0" y="9906"/>
                  </a:lnTo>
                  <a:close/>
                </a:path>
              </a:pathLst>
            </a:custGeom>
            <a:solidFill>
              <a:srgbClr val="FFFFFF"/>
            </a:solidFill>
          </p:spPr>
        </p:sp>
        <p:sp>
          <p:nvSpPr>
            <p:cNvPr id="282" name="Freeform 282"/>
            <p:cNvSpPr/>
            <p:nvPr/>
          </p:nvSpPr>
          <p:spPr>
            <a:xfrm>
              <a:off x="0" y="0"/>
              <a:ext cx="68453" cy="62357"/>
            </a:xfrm>
            <a:custGeom>
              <a:avLst/>
              <a:gdLst/>
              <a:ahLst/>
              <a:cxnLst/>
              <a:rect l="l" t="t" r="r" b="b"/>
              <a:pathLst>
                <a:path w="68453" h="62357">
                  <a:moveTo>
                    <a:pt x="17653" y="36449"/>
                  </a:moveTo>
                  <a:lnTo>
                    <a:pt x="17653" y="25400"/>
                  </a:lnTo>
                  <a:lnTo>
                    <a:pt x="43053" y="25400"/>
                  </a:lnTo>
                  <a:lnTo>
                    <a:pt x="43053" y="50800"/>
                  </a:lnTo>
                  <a:lnTo>
                    <a:pt x="25400" y="50800"/>
                  </a:lnTo>
                  <a:lnTo>
                    <a:pt x="25400" y="25400"/>
                  </a:lnTo>
                  <a:lnTo>
                    <a:pt x="50800" y="25400"/>
                  </a:lnTo>
                  <a:lnTo>
                    <a:pt x="50800" y="35306"/>
                  </a:lnTo>
                  <a:lnTo>
                    <a:pt x="25400" y="35306"/>
                  </a:lnTo>
                  <a:lnTo>
                    <a:pt x="27051" y="9906"/>
                  </a:lnTo>
                  <a:lnTo>
                    <a:pt x="44704" y="11176"/>
                  </a:lnTo>
                  <a:lnTo>
                    <a:pt x="43053" y="36576"/>
                  </a:lnTo>
                  <a:lnTo>
                    <a:pt x="17653" y="36576"/>
                  </a:lnTo>
                  <a:moveTo>
                    <a:pt x="68453" y="36576"/>
                  </a:moveTo>
                  <a:cubicBezTo>
                    <a:pt x="68453" y="43561"/>
                    <a:pt x="65532" y="50292"/>
                    <a:pt x="60452" y="55118"/>
                  </a:cubicBezTo>
                  <a:cubicBezTo>
                    <a:pt x="55372" y="59944"/>
                    <a:pt x="48514" y="62357"/>
                    <a:pt x="41529" y="61976"/>
                  </a:cubicBezTo>
                  <a:lnTo>
                    <a:pt x="23876" y="60706"/>
                  </a:lnTo>
                  <a:cubicBezTo>
                    <a:pt x="10414" y="59944"/>
                    <a:pt x="0" y="48768"/>
                    <a:pt x="0" y="35433"/>
                  </a:cubicBezTo>
                  <a:lnTo>
                    <a:pt x="0" y="25400"/>
                  </a:lnTo>
                  <a:cubicBezTo>
                    <a:pt x="0" y="11430"/>
                    <a:pt x="11430" y="0"/>
                    <a:pt x="25400" y="0"/>
                  </a:cubicBezTo>
                  <a:lnTo>
                    <a:pt x="43053" y="0"/>
                  </a:lnTo>
                  <a:cubicBezTo>
                    <a:pt x="57023" y="0"/>
                    <a:pt x="68453" y="11430"/>
                    <a:pt x="68453" y="25400"/>
                  </a:cubicBezTo>
                  <a:lnTo>
                    <a:pt x="68453" y="36449"/>
                  </a:lnTo>
                  <a:close/>
                </a:path>
              </a:pathLst>
            </a:custGeom>
            <a:solidFill>
              <a:srgbClr val="FFFFFF"/>
            </a:solidFill>
          </p:spPr>
        </p:sp>
      </p:grpSp>
      <p:grpSp>
        <p:nvGrpSpPr>
          <p:cNvPr id="283" name="Group 283"/>
          <p:cNvGrpSpPr/>
          <p:nvPr/>
        </p:nvGrpSpPr>
        <p:grpSpPr>
          <a:xfrm>
            <a:off x="5701697" y="4264051"/>
            <a:ext cx="70472" cy="65476"/>
            <a:chOff x="0" y="0"/>
            <a:chExt cx="93963" cy="87301"/>
          </a:xfrm>
        </p:grpSpPr>
        <p:sp>
          <p:nvSpPr>
            <p:cNvPr id="284" name="Freeform 284"/>
            <p:cNvSpPr/>
            <p:nvPr/>
          </p:nvSpPr>
          <p:spPr>
            <a:xfrm>
              <a:off x="38100" y="38100"/>
              <a:ext cx="17653" cy="11049"/>
            </a:xfrm>
            <a:custGeom>
              <a:avLst/>
              <a:gdLst/>
              <a:ahLst/>
              <a:cxnLst/>
              <a:rect l="l" t="t" r="r" b="b"/>
              <a:pathLst>
                <a:path w="17653" h="11049">
                  <a:moveTo>
                    <a:pt x="16637" y="11049"/>
                  </a:moveTo>
                  <a:lnTo>
                    <a:pt x="17653" y="0"/>
                  </a:lnTo>
                  <a:lnTo>
                    <a:pt x="0" y="0"/>
                  </a:lnTo>
                  <a:lnTo>
                    <a:pt x="0" y="9906"/>
                  </a:lnTo>
                  <a:close/>
                </a:path>
              </a:pathLst>
            </a:custGeom>
            <a:solidFill>
              <a:srgbClr val="FFFFFF"/>
            </a:solidFill>
          </p:spPr>
        </p:sp>
        <p:sp>
          <p:nvSpPr>
            <p:cNvPr id="285" name="Freeform 285"/>
            <p:cNvSpPr/>
            <p:nvPr/>
          </p:nvSpPr>
          <p:spPr>
            <a:xfrm>
              <a:off x="0" y="0"/>
              <a:ext cx="94615" cy="88519"/>
            </a:xfrm>
            <a:custGeom>
              <a:avLst/>
              <a:gdLst/>
              <a:ahLst/>
              <a:cxnLst/>
              <a:rect l="l" t="t" r="r" b="b"/>
              <a:pathLst>
                <a:path w="94615" h="88519">
                  <a:moveTo>
                    <a:pt x="16764" y="45339"/>
                  </a:moveTo>
                  <a:lnTo>
                    <a:pt x="17907" y="34290"/>
                  </a:lnTo>
                  <a:lnTo>
                    <a:pt x="55753" y="38100"/>
                  </a:lnTo>
                  <a:lnTo>
                    <a:pt x="55753" y="76200"/>
                  </a:lnTo>
                  <a:lnTo>
                    <a:pt x="38100" y="76200"/>
                  </a:lnTo>
                  <a:lnTo>
                    <a:pt x="38100" y="38100"/>
                  </a:lnTo>
                  <a:lnTo>
                    <a:pt x="76200" y="38100"/>
                  </a:lnTo>
                  <a:lnTo>
                    <a:pt x="76200" y="48006"/>
                  </a:lnTo>
                  <a:lnTo>
                    <a:pt x="38100" y="48006"/>
                  </a:lnTo>
                  <a:lnTo>
                    <a:pt x="40640" y="10033"/>
                  </a:lnTo>
                  <a:lnTo>
                    <a:pt x="57277" y="11176"/>
                  </a:lnTo>
                  <a:lnTo>
                    <a:pt x="54737" y="49149"/>
                  </a:lnTo>
                  <a:lnTo>
                    <a:pt x="16891" y="45339"/>
                  </a:lnTo>
                  <a:moveTo>
                    <a:pt x="92710" y="52959"/>
                  </a:moveTo>
                  <a:cubicBezTo>
                    <a:pt x="90678" y="73406"/>
                    <a:pt x="72771" y="88519"/>
                    <a:pt x="52197" y="87122"/>
                  </a:cubicBezTo>
                  <a:lnTo>
                    <a:pt x="35560" y="86106"/>
                  </a:lnTo>
                  <a:cubicBezTo>
                    <a:pt x="15494" y="84709"/>
                    <a:pt x="0" y="68199"/>
                    <a:pt x="0" y="48133"/>
                  </a:cubicBezTo>
                  <a:lnTo>
                    <a:pt x="0" y="38100"/>
                  </a:lnTo>
                  <a:cubicBezTo>
                    <a:pt x="0" y="17145"/>
                    <a:pt x="17018" y="0"/>
                    <a:pt x="38100" y="0"/>
                  </a:cubicBezTo>
                  <a:lnTo>
                    <a:pt x="55753" y="0"/>
                  </a:lnTo>
                  <a:cubicBezTo>
                    <a:pt x="66548" y="0"/>
                    <a:pt x="76835" y="4572"/>
                    <a:pt x="83947" y="12573"/>
                  </a:cubicBezTo>
                  <a:cubicBezTo>
                    <a:pt x="91059" y="20574"/>
                    <a:pt x="94615" y="31242"/>
                    <a:pt x="93599" y="41910"/>
                  </a:cubicBezTo>
                  <a:lnTo>
                    <a:pt x="92456" y="52959"/>
                  </a:lnTo>
                  <a:close/>
                </a:path>
              </a:pathLst>
            </a:custGeom>
            <a:solidFill>
              <a:srgbClr val="FFFFFF"/>
            </a:solidFill>
          </p:spPr>
        </p:sp>
      </p:grpSp>
      <p:sp>
        <p:nvSpPr>
          <p:cNvPr id="286" name="Freeform 286"/>
          <p:cNvSpPr/>
          <p:nvPr/>
        </p:nvSpPr>
        <p:spPr>
          <a:xfrm>
            <a:off x="5723267" y="4266549"/>
            <a:ext cx="71306" cy="65476"/>
          </a:xfrm>
          <a:custGeom>
            <a:avLst/>
            <a:gdLst/>
            <a:ahLst/>
            <a:cxnLst/>
            <a:rect l="l" t="t" r="r" b="b"/>
            <a:pathLst>
              <a:path w="71306" h="65476">
                <a:moveTo>
                  <a:pt x="0" y="0"/>
                </a:moveTo>
                <a:lnTo>
                  <a:pt x="71306" y="0"/>
                </a:lnTo>
                <a:lnTo>
                  <a:pt x="71306" y="65476"/>
                </a:lnTo>
                <a:lnTo>
                  <a:pt x="0" y="65476"/>
                </a:lnTo>
                <a:lnTo>
                  <a:pt x="0" y="0"/>
                </a:lnTo>
                <a:close/>
              </a:path>
            </a:pathLst>
          </a:custGeom>
          <a:blipFill>
            <a:blip r:embed="rId250">
              <a:extLst>
                <a:ext uri="{96DAC541-7B7A-43D3-8B79-37D633B846F1}">
                  <asvg:svgBlip xmlns:asvg="http://schemas.microsoft.com/office/drawing/2016/SVG/main" r:embed="rId251"/>
                </a:ext>
              </a:extLst>
            </a:blip>
            <a:stretch>
              <a:fillRect/>
            </a:stretch>
          </a:blipFill>
        </p:spPr>
      </p:sp>
      <p:sp>
        <p:nvSpPr>
          <p:cNvPr id="287" name="Freeform 287"/>
          <p:cNvSpPr/>
          <p:nvPr/>
        </p:nvSpPr>
        <p:spPr>
          <a:xfrm>
            <a:off x="11474396" y="4446824"/>
            <a:ext cx="110468" cy="110576"/>
          </a:xfrm>
          <a:custGeom>
            <a:avLst/>
            <a:gdLst/>
            <a:ahLst/>
            <a:cxnLst/>
            <a:rect l="l" t="t" r="r" b="b"/>
            <a:pathLst>
              <a:path w="110468" h="110576">
                <a:moveTo>
                  <a:pt x="0" y="0"/>
                </a:moveTo>
                <a:lnTo>
                  <a:pt x="110468" y="0"/>
                </a:lnTo>
                <a:lnTo>
                  <a:pt x="110468" y="110576"/>
                </a:lnTo>
                <a:lnTo>
                  <a:pt x="0" y="110576"/>
                </a:lnTo>
                <a:lnTo>
                  <a:pt x="0" y="0"/>
                </a:lnTo>
                <a:close/>
              </a:path>
            </a:pathLst>
          </a:custGeom>
          <a:blipFill>
            <a:blip r:embed="rId252">
              <a:extLst>
                <a:ext uri="{96DAC541-7B7A-43D3-8B79-37D633B846F1}">
                  <asvg:svgBlip xmlns:asvg="http://schemas.microsoft.com/office/drawing/2016/SVG/main" r:embed="rId253"/>
                </a:ext>
              </a:extLst>
            </a:blip>
            <a:stretch>
              <a:fillRect/>
            </a:stretch>
          </a:blipFill>
        </p:spPr>
      </p:sp>
      <p:grpSp>
        <p:nvGrpSpPr>
          <p:cNvPr id="288" name="Group 288"/>
          <p:cNvGrpSpPr/>
          <p:nvPr/>
        </p:nvGrpSpPr>
        <p:grpSpPr>
          <a:xfrm>
            <a:off x="11377944" y="4297378"/>
            <a:ext cx="303370" cy="91218"/>
            <a:chOff x="0" y="0"/>
            <a:chExt cx="404493" cy="121624"/>
          </a:xfrm>
        </p:grpSpPr>
        <p:sp>
          <p:nvSpPr>
            <p:cNvPr id="289" name="Freeform 289"/>
            <p:cNvSpPr/>
            <p:nvPr/>
          </p:nvSpPr>
          <p:spPr>
            <a:xfrm>
              <a:off x="25400" y="25654"/>
              <a:ext cx="353695" cy="70612"/>
            </a:xfrm>
            <a:custGeom>
              <a:avLst/>
              <a:gdLst/>
              <a:ahLst/>
              <a:cxnLst/>
              <a:rect l="l" t="t" r="r" b="b"/>
              <a:pathLst>
                <a:path w="353695" h="70612">
                  <a:moveTo>
                    <a:pt x="353695" y="70612"/>
                  </a:moveTo>
                  <a:cubicBezTo>
                    <a:pt x="308737" y="25654"/>
                    <a:pt x="244348" y="0"/>
                    <a:pt x="176911" y="0"/>
                  </a:cubicBezTo>
                  <a:cubicBezTo>
                    <a:pt x="109474" y="0"/>
                    <a:pt x="44958" y="25527"/>
                    <a:pt x="0" y="70612"/>
                  </a:cubicBezTo>
                </a:path>
              </a:pathLst>
            </a:custGeom>
            <a:solidFill>
              <a:srgbClr val="000000">
                <a:alpha val="0"/>
              </a:srgbClr>
            </a:solidFill>
          </p:spPr>
        </p:sp>
        <p:sp>
          <p:nvSpPr>
            <p:cNvPr id="290" name="Freeform 290"/>
            <p:cNvSpPr/>
            <p:nvPr/>
          </p:nvSpPr>
          <p:spPr>
            <a:xfrm>
              <a:off x="-2540" y="127"/>
              <a:ext cx="409448" cy="123952"/>
            </a:xfrm>
            <a:custGeom>
              <a:avLst/>
              <a:gdLst/>
              <a:ahLst/>
              <a:cxnLst/>
              <a:rect l="l" t="t" r="r" b="b"/>
              <a:pathLst>
                <a:path w="409448" h="123952">
                  <a:moveTo>
                    <a:pt x="363728" y="114046"/>
                  </a:moveTo>
                  <a:cubicBezTo>
                    <a:pt x="323850" y="74168"/>
                    <a:pt x="266065" y="50800"/>
                    <a:pt x="204851" y="50800"/>
                  </a:cubicBezTo>
                  <a:lnTo>
                    <a:pt x="204851" y="25400"/>
                  </a:lnTo>
                  <a:lnTo>
                    <a:pt x="204851" y="50800"/>
                  </a:lnTo>
                  <a:cubicBezTo>
                    <a:pt x="143637" y="50800"/>
                    <a:pt x="85852" y="74168"/>
                    <a:pt x="45974" y="114046"/>
                  </a:cubicBezTo>
                  <a:cubicBezTo>
                    <a:pt x="36068" y="123952"/>
                    <a:pt x="19939" y="123952"/>
                    <a:pt x="10033" y="114046"/>
                  </a:cubicBezTo>
                  <a:cubicBezTo>
                    <a:pt x="127" y="104140"/>
                    <a:pt x="0" y="88011"/>
                    <a:pt x="10033" y="78105"/>
                  </a:cubicBezTo>
                  <a:cubicBezTo>
                    <a:pt x="60071" y="28067"/>
                    <a:pt x="131064" y="0"/>
                    <a:pt x="204724" y="0"/>
                  </a:cubicBezTo>
                  <a:cubicBezTo>
                    <a:pt x="278384" y="0"/>
                    <a:pt x="349504" y="28067"/>
                    <a:pt x="399542" y="78105"/>
                  </a:cubicBezTo>
                  <a:cubicBezTo>
                    <a:pt x="409448" y="88011"/>
                    <a:pt x="409448" y="104140"/>
                    <a:pt x="399542" y="114046"/>
                  </a:cubicBezTo>
                  <a:cubicBezTo>
                    <a:pt x="389636" y="123952"/>
                    <a:pt x="373507" y="123952"/>
                    <a:pt x="363601" y="114046"/>
                  </a:cubicBezTo>
                  <a:close/>
                </a:path>
              </a:pathLst>
            </a:custGeom>
            <a:solidFill>
              <a:srgbClr val="FFFFFF"/>
            </a:solidFill>
          </p:spPr>
        </p:sp>
      </p:grpSp>
      <p:grpSp>
        <p:nvGrpSpPr>
          <p:cNvPr id="291" name="Group 291"/>
          <p:cNvGrpSpPr/>
          <p:nvPr/>
        </p:nvGrpSpPr>
        <p:grpSpPr>
          <a:xfrm>
            <a:off x="11435792" y="4376998"/>
            <a:ext cx="187674" cy="69556"/>
            <a:chOff x="0" y="0"/>
            <a:chExt cx="250232" cy="92741"/>
          </a:xfrm>
        </p:grpSpPr>
        <p:sp>
          <p:nvSpPr>
            <p:cNvPr id="292" name="Freeform 292"/>
            <p:cNvSpPr/>
            <p:nvPr/>
          </p:nvSpPr>
          <p:spPr>
            <a:xfrm>
              <a:off x="25400" y="25400"/>
              <a:ext cx="199390" cy="41783"/>
            </a:xfrm>
            <a:custGeom>
              <a:avLst/>
              <a:gdLst/>
              <a:ahLst/>
              <a:cxnLst/>
              <a:rect l="l" t="t" r="r" b="b"/>
              <a:pathLst>
                <a:path w="199390" h="41783">
                  <a:moveTo>
                    <a:pt x="0" y="41783"/>
                  </a:moveTo>
                  <a:cubicBezTo>
                    <a:pt x="22606" y="16129"/>
                    <a:pt x="57912" y="0"/>
                    <a:pt x="99695" y="0"/>
                  </a:cubicBezTo>
                  <a:cubicBezTo>
                    <a:pt x="138303" y="0"/>
                    <a:pt x="176784" y="16129"/>
                    <a:pt x="199390" y="41783"/>
                  </a:cubicBezTo>
                </a:path>
              </a:pathLst>
            </a:custGeom>
            <a:solidFill>
              <a:srgbClr val="000000">
                <a:alpha val="0"/>
              </a:srgbClr>
            </a:solidFill>
          </p:spPr>
        </p:sp>
        <p:sp>
          <p:nvSpPr>
            <p:cNvPr id="293" name="Freeform 293"/>
            <p:cNvSpPr/>
            <p:nvPr/>
          </p:nvSpPr>
          <p:spPr>
            <a:xfrm>
              <a:off x="-2921" y="0"/>
              <a:ext cx="256032" cy="95504"/>
            </a:xfrm>
            <a:custGeom>
              <a:avLst/>
              <a:gdLst/>
              <a:ahLst/>
              <a:cxnLst/>
              <a:rect l="l" t="t" r="r" b="b"/>
              <a:pathLst>
                <a:path w="256032" h="95504">
                  <a:moveTo>
                    <a:pt x="9271" y="50419"/>
                  </a:moveTo>
                  <a:cubicBezTo>
                    <a:pt x="37084" y="18796"/>
                    <a:pt x="79629" y="0"/>
                    <a:pt x="128016" y="0"/>
                  </a:cubicBezTo>
                  <a:lnTo>
                    <a:pt x="128016" y="25400"/>
                  </a:lnTo>
                  <a:lnTo>
                    <a:pt x="128016" y="0"/>
                  </a:lnTo>
                  <a:cubicBezTo>
                    <a:pt x="172847" y="0"/>
                    <a:pt x="218694" y="18542"/>
                    <a:pt x="246761" y="50419"/>
                  </a:cubicBezTo>
                  <a:cubicBezTo>
                    <a:pt x="256032" y="60960"/>
                    <a:pt x="255016" y="76962"/>
                    <a:pt x="244475" y="86233"/>
                  </a:cubicBezTo>
                  <a:cubicBezTo>
                    <a:pt x="233934" y="95504"/>
                    <a:pt x="217932" y="94488"/>
                    <a:pt x="208661" y="83947"/>
                  </a:cubicBezTo>
                  <a:cubicBezTo>
                    <a:pt x="191643" y="64516"/>
                    <a:pt x="160401" y="50800"/>
                    <a:pt x="128016" y="50800"/>
                  </a:cubicBezTo>
                  <a:cubicBezTo>
                    <a:pt x="92837" y="50800"/>
                    <a:pt x="64643" y="64262"/>
                    <a:pt x="47371" y="83947"/>
                  </a:cubicBezTo>
                  <a:cubicBezTo>
                    <a:pt x="38100" y="94488"/>
                    <a:pt x="22098" y="95504"/>
                    <a:pt x="11557" y="86233"/>
                  </a:cubicBezTo>
                  <a:cubicBezTo>
                    <a:pt x="1016" y="76962"/>
                    <a:pt x="0" y="60960"/>
                    <a:pt x="9271" y="50419"/>
                  </a:cubicBezTo>
                  <a:close/>
                </a:path>
              </a:pathLst>
            </a:custGeom>
            <a:solidFill>
              <a:srgbClr val="FFFFFF"/>
            </a:solidFill>
          </p:spPr>
        </p:sp>
      </p:grpSp>
      <p:grpSp>
        <p:nvGrpSpPr>
          <p:cNvPr id="294" name="Group 294"/>
          <p:cNvGrpSpPr/>
          <p:nvPr/>
        </p:nvGrpSpPr>
        <p:grpSpPr>
          <a:xfrm>
            <a:off x="11435792" y="4376998"/>
            <a:ext cx="187674" cy="69556"/>
            <a:chOff x="0" y="0"/>
            <a:chExt cx="250232" cy="92741"/>
          </a:xfrm>
        </p:grpSpPr>
        <p:sp>
          <p:nvSpPr>
            <p:cNvPr id="295" name="Freeform 295"/>
            <p:cNvSpPr/>
            <p:nvPr/>
          </p:nvSpPr>
          <p:spPr>
            <a:xfrm>
              <a:off x="25400" y="25400"/>
              <a:ext cx="199390" cy="41783"/>
            </a:xfrm>
            <a:custGeom>
              <a:avLst/>
              <a:gdLst/>
              <a:ahLst/>
              <a:cxnLst/>
              <a:rect l="l" t="t" r="r" b="b"/>
              <a:pathLst>
                <a:path w="199390" h="41783">
                  <a:moveTo>
                    <a:pt x="199390" y="41783"/>
                  </a:moveTo>
                  <a:cubicBezTo>
                    <a:pt x="176784" y="16129"/>
                    <a:pt x="138303" y="0"/>
                    <a:pt x="99695" y="0"/>
                  </a:cubicBezTo>
                  <a:cubicBezTo>
                    <a:pt x="57912" y="0"/>
                    <a:pt x="22606" y="16129"/>
                    <a:pt x="0" y="41783"/>
                  </a:cubicBezTo>
                </a:path>
              </a:pathLst>
            </a:custGeom>
            <a:solidFill>
              <a:srgbClr val="000000">
                <a:alpha val="0"/>
              </a:srgbClr>
            </a:solidFill>
          </p:spPr>
        </p:sp>
        <p:sp>
          <p:nvSpPr>
            <p:cNvPr id="296" name="Freeform 296"/>
            <p:cNvSpPr/>
            <p:nvPr/>
          </p:nvSpPr>
          <p:spPr>
            <a:xfrm>
              <a:off x="-2921" y="0"/>
              <a:ext cx="256032" cy="95504"/>
            </a:xfrm>
            <a:custGeom>
              <a:avLst/>
              <a:gdLst/>
              <a:ahLst/>
              <a:cxnLst/>
              <a:rect l="l" t="t" r="r" b="b"/>
              <a:pathLst>
                <a:path w="256032" h="95504">
                  <a:moveTo>
                    <a:pt x="208661" y="83947"/>
                  </a:moveTo>
                  <a:cubicBezTo>
                    <a:pt x="191643" y="64516"/>
                    <a:pt x="160401" y="50800"/>
                    <a:pt x="128016" y="50800"/>
                  </a:cubicBezTo>
                  <a:lnTo>
                    <a:pt x="128016" y="25400"/>
                  </a:lnTo>
                  <a:lnTo>
                    <a:pt x="128016" y="50800"/>
                  </a:lnTo>
                  <a:cubicBezTo>
                    <a:pt x="92837" y="50800"/>
                    <a:pt x="64643" y="64262"/>
                    <a:pt x="47371" y="83947"/>
                  </a:cubicBezTo>
                  <a:cubicBezTo>
                    <a:pt x="38100" y="94488"/>
                    <a:pt x="22098" y="95504"/>
                    <a:pt x="11557" y="86233"/>
                  </a:cubicBezTo>
                  <a:cubicBezTo>
                    <a:pt x="1016" y="76962"/>
                    <a:pt x="0" y="60960"/>
                    <a:pt x="9271" y="50419"/>
                  </a:cubicBezTo>
                  <a:cubicBezTo>
                    <a:pt x="37084" y="18796"/>
                    <a:pt x="79629" y="0"/>
                    <a:pt x="128016" y="0"/>
                  </a:cubicBezTo>
                  <a:cubicBezTo>
                    <a:pt x="172847" y="0"/>
                    <a:pt x="218694" y="18542"/>
                    <a:pt x="246761" y="50419"/>
                  </a:cubicBezTo>
                  <a:cubicBezTo>
                    <a:pt x="256032" y="60960"/>
                    <a:pt x="255016" y="76962"/>
                    <a:pt x="244475" y="86233"/>
                  </a:cubicBezTo>
                  <a:cubicBezTo>
                    <a:pt x="233934" y="95504"/>
                    <a:pt x="217932" y="94488"/>
                    <a:pt x="208661" y="83947"/>
                  </a:cubicBezTo>
                  <a:close/>
                </a:path>
              </a:pathLst>
            </a:custGeom>
            <a:solidFill>
              <a:srgbClr val="FFFFFF"/>
            </a:solidFill>
          </p:spPr>
        </p:sp>
      </p:grpSp>
      <p:grpSp>
        <p:nvGrpSpPr>
          <p:cNvPr id="297" name="Group 297"/>
          <p:cNvGrpSpPr/>
          <p:nvPr/>
        </p:nvGrpSpPr>
        <p:grpSpPr>
          <a:xfrm>
            <a:off x="11315256" y="4215454"/>
            <a:ext cx="423906" cy="115300"/>
            <a:chOff x="0" y="0"/>
            <a:chExt cx="565208" cy="153733"/>
          </a:xfrm>
        </p:grpSpPr>
        <p:sp>
          <p:nvSpPr>
            <p:cNvPr id="298" name="Freeform 298"/>
            <p:cNvSpPr/>
            <p:nvPr/>
          </p:nvSpPr>
          <p:spPr>
            <a:xfrm>
              <a:off x="25400" y="25400"/>
              <a:ext cx="514350" cy="102870"/>
            </a:xfrm>
            <a:custGeom>
              <a:avLst/>
              <a:gdLst/>
              <a:ahLst/>
              <a:cxnLst/>
              <a:rect l="l" t="t" r="r" b="b"/>
              <a:pathLst>
                <a:path w="514350" h="102870">
                  <a:moveTo>
                    <a:pt x="514350" y="102870"/>
                  </a:moveTo>
                  <a:cubicBezTo>
                    <a:pt x="450088" y="38608"/>
                    <a:pt x="356870" y="0"/>
                    <a:pt x="257175" y="0"/>
                  </a:cubicBezTo>
                  <a:cubicBezTo>
                    <a:pt x="154305" y="0"/>
                    <a:pt x="67564" y="38608"/>
                    <a:pt x="0" y="102870"/>
                  </a:cubicBezTo>
                </a:path>
              </a:pathLst>
            </a:custGeom>
            <a:solidFill>
              <a:srgbClr val="000000">
                <a:alpha val="0"/>
              </a:srgbClr>
            </a:solidFill>
          </p:spPr>
        </p:sp>
        <p:sp>
          <p:nvSpPr>
            <p:cNvPr id="299" name="Freeform 299"/>
            <p:cNvSpPr/>
            <p:nvPr/>
          </p:nvSpPr>
          <p:spPr>
            <a:xfrm>
              <a:off x="-2667" y="0"/>
              <a:ext cx="570357" cy="156337"/>
            </a:xfrm>
            <a:custGeom>
              <a:avLst/>
              <a:gdLst/>
              <a:ahLst/>
              <a:cxnLst/>
              <a:rect l="l" t="t" r="r" b="b"/>
              <a:pathLst>
                <a:path w="570357" h="156337">
                  <a:moveTo>
                    <a:pt x="524510" y="146304"/>
                  </a:moveTo>
                  <a:cubicBezTo>
                    <a:pt x="465074" y="86868"/>
                    <a:pt x="378587" y="50800"/>
                    <a:pt x="285242" y="50800"/>
                  </a:cubicBezTo>
                  <a:lnTo>
                    <a:pt x="285242" y="25400"/>
                  </a:lnTo>
                  <a:lnTo>
                    <a:pt x="285242" y="50800"/>
                  </a:lnTo>
                  <a:cubicBezTo>
                    <a:pt x="189230" y="50800"/>
                    <a:pt x="108712" y="86614"/>
                    <a:pt x="45593" y="146685"/>
                  </a:cubicBezTo>
                  <a:cubicBezTo>
                    <a:pt x="35433" y="156337"/>
                    <a:pt x="19304" y="155956"/>
                    <a:pt x="9652" y="145796"/>
                  </a:cubicBezTo>
                  <a:cubicBezTo>
                    <a:pt x="0" y="135636"/>
                    <a:pt x="381" y="119634"/>
                    <a:pt x="10541" y="109982"/>
                  </a:cubicBezTo>
                  <a:cubicBezTo>
                    <a:pt x="82677" y="41275"/>
                    <a:pt x="175387" y="0"/>
                    <a:pt x="285242" y="0"/>
                  </a:cubicBezTo>
                  <a:cubicBezTo>
                    <a:pt x="391414" y="0"/>
                    <a:pt x="490982" y="41021"/>
                    <a:pt x="560451" y="110363"/>
                  </a:cubicBezTo>
                  <a:cubicBezTo>
                    <a:pt x="570357" y="120269"/>
                    <a:pt x="570357" y="136398"/>
                    <a:pt x="560451" y="146304"/>
                  </a:cubicBezTo>
                  <a:cubicBezTo>
                    <a:pt x="550545" y="156210"/>
                    <a:pt x="534416" y="156210"/>
                    <a:pt x="524510" y="146304"/>
                  </a:cubicBezTo>
                  <a:close/>
                </a:path>
              </a:pathLst>
            </a:custGeom>
            <a:solidFill>
              <a:srgbClr val="FFFFFF"/>
            </a:solidFill>
          </p:spPr>
        </p:sp>
      </p:grpSp>
      <p:grpSp>
        <p:nvGrpSpPr>
          <p:cNvPr id="300" name="Group 300"/>
          <p:cNvGrpSpPr/>
          <p:nvPr/>
        </p:nvGrpSpPr>
        <p:grpSpPr>
          <a:xfrm>
            <a:off x="11377944" y="4297378"/>
            <a:ext cx="303370" cy="91218"/>
            <a:chOff x="0" y="0"/>
            <a:chExt cx="404493" cy="121624"/>
          </a:xfrm>
        </p:grpSpPr>
        <p:sp>
          <p:nvSpPr>
            <p:cNvPr id="301" name="Freeform 301"/>
            <p:cNvSpPr/>
            <p:nvPr/>
          </p:nvSpPr>
          <p:spPr>
            <a:xfrm>
              <a:off x="25400" y="25654"/>
              <a:ext cx="353695" cy="70612"/>
            </a:xfrm>
            <a:custGeom>
              <a:avLst/>
              <a:gdLst/>
              <a:ahLst/>
              <a:cxnLst/>
              <a:rect l="l" t="t" r="r" b="b"/>
              <a:pathLst>
                <a:path w="353695" h="70612">
                  <a:moveTo>
                    <a:pt x="0" y="70612"/>
                  </a:moveTo>
                  <a:cubicBezTo>
                    <a:pt x="44958" y="25654"/>
                    <a:pt x="109347" y="0"/>
                    <a:pt x="176784" y="0"/>
                  </a:cubicBezTo>
                  <a:cubicBezTo>
                    <a:pt x="244221" y="0"/>
                    <a:pt x="308737" y="25527"/>
                    <a:pt x="353695" y="70612"/>
                  </a:cubicBezTo>
                </a:path>
              </a:pathLst>
            </a:custGeom>
            <a:solidFill>
              <a:srgbClr val="000000">
                <a:alpha val="0"/>
              </a:srgbClr>
            </a:solidFill>
          </p:spPr>
        </p:sp>
        <p:sp>
          <p:nvSpPr>
            <p:cNvPr id="302" name="Freeform 302"/>
            <p:cNvSpPr/>
            <p:nvPr/>
          </p:nvSpPr>
          <p:spPr>
            <a:xfrm>
              <a:off x="-2540" y="127"/>
              <a:ext cx="409448" cy="123952"/>
            </a:xfrm>
            <a:custGeom>
              <a:avLst/>
              <a:gdLst/>
              <a:ahLst/>
              <a:cxnLst/>
              <a:rect l="l" t="t" r="r" b="b"/>
              <a:pathLst>
                <a:path w="409448" h="123952">
                  <a:moveTo>
                    <a:pt x="10033" y="78105"/>
                  </a:moveTo>
                  <a:cubicBezTo>
                    <a:pt x="60071" y="28067"/>
                    <a:pt x="131064" y="0"/>
                    <a:pt x="204724" y="0"/>
                  </a:cubicBezTo>
                  <a:lnTo>
                    <a:pt x="204724" y="25400"/>
                  </a:lnTo>
                  <a:lnTo>
                    <a:pt x="204724" y="0"/>
                  </a:lnTo>
                  <a:cubicBezTo>
                    <a:pt x="278384" y="0"/>
                    <a:pt x="349377" y="28067"/>
                    <a:pt x="399542" y="78105"/>
                  </a:cubicBezTo>
                  <a:cubicBezTo>
                    <a:pt x="409448" y="88011"/>
                    <a:pt x="409448" y="104140"/>
                    <a:pt x="399542" y="114046"/>
                  </a:cubicBezTo>
                  <a:cubicBezTo>
                    <a:pt x="389636" y="123952"/>
                    <a:pt x="373507" y="123952"/>
                    <a:pt x="363601" y="114046"/>
                  </a:cubicBezTo>
                  <a:cubicBezTo>
                    <a:pt x="323723" y="74168"/>
                    <a:pt x="265938" y="50800"/>
                    <a:pt x="204724" y="50800"/>
                  </a:cubicBezTo>
                  <a:cubicBezTo>
                    <a:pt x="143510" y="50800"/>
                    <a:pt x="85852" y="74168"/>
                    <a:pt x="45847" y="114046"/>
                  </a:cubicBezTo>
                  <a:cubicBezTo>
                    <a:pt x="35941" y="123952"/>
                    <a:pt x="19812" y="123952"/>
                    <a:pt x="9906" y="114046"/>
                  </a:cubicBezTo>
                  <a:cubicBezTo>
                    <a:pt x="0" y="104140"/>
                    <a:pt x="0" y="88011"/>
                    <a:pt x="10033" y="78105"/>
                  </a:cubicBezTo>
                  <a:close/>
                </a:path>
              </a:pathLst>
            </a:custGeom>
            <a:solidFill>
              <a:srgbClr val="FFFFFF"/>
            </a:solidFill>
          </p:spPr>
        </p:sp>
      </p:grpSp>
      <p:grpSp>
        <p:nvGrpSpPr>
          <p:cNvPr id="303" name="Group 303"/>
          <p:cNvGrpSpPr/>
          <p:nvPr/>
        </p:nvGrpSpPr>
        <p:grpSpPr>
          <a:xfrm>
            <a:off x="12140443" y="5971441"/>
            <a:ext cx="65476" cy="70472"/>
            <a:chOff x="0" y="0"/>
            <a:chExt cx="87301" cy="93963"/>
          </a:xfrm>
        </p:grpSpPr>
        <p:sp>
          <p:nvSpPr>
            <p:cNvPr id="304" name="Freeform 304"/>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05" name="Freeform 305"/>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145"/>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06" name="Group 306"/>
          <p:cNvGrpSpPr/>
          <p:nvPr/>
        </p:nvGrpSpPr>
        <p:grpSpPr>
          <a:xfrm>
            <a:off x="12149968" y="5956064"/>
            <a:ext cx="46426" cy="51422"/>
            <a:chOff x="0" y="0"/>
            <a:chExt cx="61901" cy="68563"/>
          </a:xfrm>
        </p:grpSpPr>
        <p:sp>
          <p:nvSpPr>
            <p:cNvPr id="307" name="Freeform 307"/>
            <p:cNvSpPr/>
            <p:nvPr/>
          </p:nvSpPr>
          <p:spPr>
            <a:xfrm>
              <a:off x="25400" y="25400"/>
              <a:ext cx="11049" cy="17780"/>
            </a:xfrm>
            <a:custGeom>
              <a:avLst/>
              <a:gdLst/>
              <a:ahLst/>
              <a:cxnLst/>
              <a:rect l="l" t="t" r="r" b="b"/>
              <a:pathLst>
                <a:path w="11049" h="17780">
                  <a:moveTo>
                    <a:pt x="0" y="0"/>
                  </a:moveTo>
                  <a:lnTo>
                    <a:pt x="11049" y="0"/>
                  </a:lnTo>
                  <a:lnTo>
                    <a:pt x="11049" y="17780"/>
                  </a:lnTo>
                  <a:lnTo>
                    <a:pt x="0" y="17780"/>
                  </a:lnTo>
                  <a:close/>
                </a:path>
              </a:pathLst>
            </a:custGeom>
            <a:solidFill>
              <a:srgbClr val="FFFFFF"/>
            </a:solidFill>
          </p:spPr>
        </p:sp>
        <p:sp>
          <p:nvSpPr>
            <p:cNvPr id="308" name="Freeform 308"/>
            <p:cNvSpPr/>
            <p:nvPr/>
          </p:nvSpPr>
          <p:spPr>
            <a:xfrm>
              <a:off x="0" y="0"/>
              <a:ext cx="61849" cy="68580"/>
            </a:xfrm>
            <a:custGeom>
              <a:avLst/>
              <a:gdLst/>
              <a:ahLst/>
              <a:cxnLst/>
              <a:rect l="l" t="t" r="r" b="b"/>
              <a:pathLst>
                <a:path w="61849" h="68580">
                  <a:moveTo>
                    <a:pt x="25400" y="0"/>
                  </a:moveTo>
                  <a:lnTo>
                    <a:pt x="36449" y="0"/>
                  </a:lnTo>
                  <a:cubicBezTo>
                    <a:pt x="50419" y="0"/>
                    <a:pt x="61849" y="11430"/>
                    <a:pt x="61849" y="25400"/>
                  </a:cubicBezTo>
                  <a:lnTo>
                    <a:pt x="61849" y="43180"/>
                  </a:lnTo>
                  <a:cubicBezTo>
                    <a:pt x="61849" y="57150"/>
                    <a:pt x="50419" y="68580"/>
                    <a:pt x="36449" y="68580"/>
                  </a:cubicBezTo>
                  <a:lnTo>
                    <a:pt x="25400" y="68580"/>
                  </a:lnTo>
                  <a:cubicBezTo>
                    <a:pt x="11430" y="68580"/>
                    <a:pt x="0" y="57150"/>
                    <a:pt x="0" y="43180"/>
                  </a:cubicBezTo>
                  <a:lnTo>
                    <a:pt x="0" y="25400"/>
                  </a:lnTo>
                  <a:cubicBezTo>
                    <a:pt x="0" y="11430"/>
                    <a:pt x="11430" y="0"/>
                    <a:pt x="25400" y="0"/>
                  </a:cubicBezTo>
                  <a:moveTo>
                    <a:pt x="25400" y="50800"/>
                  </a:moveTo>
                  <a:lnTo>
                    <a:pt x="25400" y="25400"/>
                  </a:lnTo>
                  <a:lnTo>
                    <a:pt x="50800" y="25400"/>
                  </a:lnTo>
                  <a:lnTo>
                    <a:pt x="50800" y="43180"/>
                  </a:lnTo>
                  <a:lnTo>
                    <a:pt x="25400" y="43180"/>
                  </a:lnTo>
                  <a:lnTo>
                    <a:pt x="25400" y="17780"/>
                  </a:lnTo>
                  <a:lnTo>
                    <a:pt x="36449" y="17780"/>
                  </a:lnTo>
                  <a:lnTo>
                    <a:pt x="36449" y="43180"/>
                  </a:lnTo>
                  <a:lnTo>
                    <a:pt x="11049" y="43180"/>
                  </a:lnTo>
                  <a:lnTo>
                    <a:pt x="11049" y="25400"/>
                  </a:lnTo>
                  <a:lnTo>
                    <a:pt x="36449" y="25400"/>
                  </a:lnTo>
                  <a:lnTo>
                    <a:pt x="36449" y="50800"/>
                  </a:lnTo>
                  <a:lnTo>
                    <a:pt x="25400" y="50800"/>
                  </a:lnTo>
                  <a:close/>
                </a:path>
              </a:pathLst>
            </a:custGeom>
            <a:solidFill>
              <a:srgbClr val="FFFFFF"/>
            </a:solidFill>
          </p:spPr>
        </p:sp>
      </p:grpSp>
      <p:grpSp>
        <p:nvGrpSpPr>
          <p:cNvPr id="309" name="Group 309"/>
          <p:cNvGrpSpPr/>
          <p:nvPr/>
        </p:nvGrpSpPr>
        <p:grpSpPr>
          <a:xfrm>
            <a:off x="12149968" y="5931204"/>
            <a:ext cx="46426" cy="51382"/>
            <a:chOff x="0" y="0"/>
            <a:chExt cx="61901" cy="68509"/>
          </a:xfrm>
        </p:grpSpPr>
        <p:sp>
          <p:nvSpPr>
            <p:cNvPr id="310" name="Freeform 310"/>
            <p:cNvSpPr/>
            <p:nvPr/>
          </p:nvSpPr>
          <p:spPr>
            <a:xfrm>
              <a:off x="25400" y="254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11" name="Freeform 311"/>
            <p:cNvSpPr/>
            <p:nvPr/>
          </p:nvSpPr>
          <p:spPr>
            <a:xfrm>
              <a:off x="0" y="0"/>
              <a:ext cx="61849" cy="68453"/>
            </a:xfrm>
            <a:custGeom>
              <a:avLst/>
              <a:gdLst/>
              <a:ahLst/>
              <a:cxnLst/>
              <a:rect l="l" t="t" r="r" b="b"/>
              <a:pathLst>
                <a:path w="61849" h="68453">
                  <a:moveTo>
                    <a:pt x="25400" y="0"/>
                  </a:moveTo>
                  <a:lnTo>
                    <a:pt x="36449" y="0"/>
                  </a:lnTo>
                  <a:cubicBezTo>
                    <a:pt x="50419" y="0"/>
                    <a:pt x="61849" y="11430"/>
                    <a:pt x="61849" y="25400"/>
                  </a:cubicBezTo>
                  <a:lnTo>
                    <a:pt x="61849" y="43053"/>
                  </a:lnTo>
                  <a:cubicBezTo>
                    <a:pt x="61849" y="57023"/>
                    <a:pt x="50419" y="68453"/>
                    <a:pt x="36449" y="68453"/>
                  </a:cubicBezTo>
                  <a:lnTo>
                    <a:pt x="25400" y="68453"/>
                  </a:lnTo>
                  <a:cubicBezTo>
                    <a:pt x="11430" y="68453"/>
                    <a:pt x="0" y="57023"/>
                    <a:pt x="0" y="43053"/>
                  </a:cubicBezTo>
                  <a:lnTo>
                    <a:pt x="0" y="25400"/>
                  </a:lnTo>
                  <a:cubicBezTo>
                    <a:pt x="0" y="11430"/>
                    <a:pt x="11430" y="0"/>
                    <a:pt x="25400" y="0"/>
                  </a:cubicBezTo>
                  <a:moveTo>
                    <a:pt x="25400" y="50800"/>
                  </a:moveTo>
                  <a:lnTo>
                    <a:pt x="25400" y="25400"/>
                  </a:lnTo>
                  <a:lnTo>
                    <a:pt x="50800" y="25400"/>
                  </a:lnTo>
                  <a:lnTo>
                    <a:pt x="50800" y="43053"/>
                  </a:lnTo>
                  <a:lnTo>
                    <a:pt x="25400" y="43053"/>
                  </a:lnTo>
                  <a:lnTo>
                    <a:pt x="25400" y="17653"/>
                  </a:lnTo>
                  <a:lnTo>
                    <a:pt x="36449" y="17653"/>
                  </a:lnTo>
                  <a:lnTo>
                    <a:pt x="36449" y="43053"/>
                  </a:lnTo>
                  <a:lnTo>
                    <a:pt x="11049" y="43053"/>
                  </a:lnTo>
                  <a:lnTo>
                    <a:pt x="11049" y="25400"/>
                  </a:lnTo>
                  <a:lnTo>
                    <a:pt x="36449" y="25400"/>
                  </a:lnTo>
                  <a:lnTo>
                    <a:pt x="36449" y="50800"/>
                  </a:lnTo>
                  <a:lnTo>
                    <a:pt x="25400" y="50800"/>
                  </a:lnTo>
                  <a:close/>
                </a:path>
              </a:pathLst>
            </a:custGeom>
            <a:solidFill>
              <a:srgbClr val="FFFFFF"/>
            </a:solidFill>
          </p:spPr>
        </p:sp>
      </p:grpSp>
      <p:grpSp>
        <p:nvGrpSpPr>
          <p:cNvPr id="312" name="Group 312"/>
          <p:cNvGrpSpPr/>
          <p:nvPr/>
        </p:nvGrpSpPr>
        <p:grpSpPr>
          <a:xfrm>
            <a:off x="12140443" y="6046103"/>
            <a:ext cx="65476" cy="70472"/>
            <a:chOff x="0" y="0"/>
            <a:chExt cx="87301" cy="93963"/>
          </a:xfrm>
        </p:grpSpPr>
        <p:sp>
          <p:nvSpPr>
            <p:cNvPr id="313" name="Freeform 313"/>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14" name="Freeform 314"/>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145"/>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15" name="Group 315"/>
          <p:cNvGrpSpPr/>
          <p:nvPr/>
        </p:nvGrpSpPr>
        <p:grpSpPr>
          <a:xfrm>
            <a:off x="12140443" y="6021201"/>
            <a:ext cx="65476" cy="70472"/>
            <a:chOff x="0" y="0"/>
            <a:chExt cx="87301" cy="93963"/>
          </a:xfrm>
        </p:grpSpPr>
        <p:sp>
          <p:nvSpPr>
            <p:cNvPr id="316" name="Freeform 316"/>
            <p:cNvSpPr/>
            <p:nvPr/>
          </p:nvSpPr>
          <p:spPr>
            <a:xfrm>
              <a:off x="38100" y="38100"/>
              <a:ext cx="11049" cy="17780"/>
            </a:xfrm>
            <a:custGeom>
              <a:avLst/>
              <a:gdLst/>
              <a:ahLst/>
              <a:cxnLst/>
              <a:rect l="l" t="t" r="r" b="b"/>
              <a:pathLst>
                <a:path w="11049" h="17780">
                  <a:moveTo>
                    <a:pt x="0" y="0"/>
                  </a:moveTo>
                  <a:lnTo>
                    <a:pt x="11049" y="0"/>
                  </a:lnTo>
                  <a:lnTo>
                    <a:pt x="11049" y="17780"/>
                  </a:lnTo>
                  <a:lnTo>
                    <a:pt x="0" y="17780"/>
                  </a:lnTo>
                  <a:close/>
                </a:path>
              </a:pathLst>
            </a:custGeom>
            <a:solidFill>
              <a:srgbClr val="FFFFFF"/>
            </a:solidFill>
          </p:spPr>
        </p:sp>
        <p:sp>
          <p:nvSpPr>
            <p:cNvPr id="317" name="Freeform 317"/>
            <p:cNvSpPr/>
            <p:nvPr/>
          </p:nvSpPr>
          <p:spPr>
            <a:xfrm>
              <a:off x="0" y="0"/>
              <a:ext cx="87249" cy="93980"/>
            </a:xfrm>
            <a:custGeom>
              <a:avLst/>
              <a:gdLst/>
              <a:ahLst/>
              <a:cxnLst/>
              <a:rect l="l" t="t" r="r" b="b"/>
              <a:pathLst>
                <a:path w="87249" h="93980">
                  <a:moveTo>
                    <a:pt x="38100" y="0"/>
                  </a:moveTo>
                  <a:lnTo>
                    <a:pt x="49149" y="0"/>
                  </a:lnTo>
                  <a:cubicBezTo>
                    <a:pt x="70231" y="0"/>
                    <a:pt x="87249" y="17018"/>
                    <a:pt x="87249" y="38100"/>
                  </a:cubicBezTo>
                  <a:lnTo>
                    <a:pt x="87249" y="55880"/>
                  </a:lnTo>
                  <a:cubicBezTo>
                    <a:pt x="87249" y="76962"/>
                    <a:pt x="70231" y="93980"/>
                    <a:pt x="49149" y="93980"/>
                  </a:cubicBezTo>
                  <a:lnTo>
                    <a:pt x="38100" y="93980"/>
                  </a:lnTo>
                  <a:cubicBezTo>
                    <a:pt x="17018" y="93980"/>
                    <a:pt x="0" y="76962"/>
                    <a:pt x="0" y="55880"/>
                  </a:cubicBezTo>
                  <a:lnTo>
                    <a:pt x="0" y="38100"/>
                  </a:lnTo>
                  <a:cubicBezTo>
                    <a:pt x="0" y="17145"/>
                    <a:pt x="17145" y="0"/>
                    <a:pt x="38100" y="0"/>
                  </a:cubicBezTo>
                  <a:moveTo>
                    <a:pt x="38100" y="76200"/>
                  </a:moveTo>
                  <a:lnTo>
                    <a:pt x="38100" y="38100"/>
                  </a:lnTo>
                  <a:lnTo>
                    <a:pt x="76200" y="38100"/>
                  </a:lnTo>
                  <a:lnTo>
                    <a:pt x="76200" y="55880"/>
                  </a:lnTo>
                  <a:lnTo>
                    <a:pt x="38100" y="55880"/>
                  </a:lnTo>
                  <a:lnTo>
                    <a:pt x="38100" y="17780"/>
                  </a:lnTo>
                  <a:lnTo>
                    <a:pt x="49149" y="17780"/>
                  </a:lnTo>
                  <a:lnTo>
                    <a:pt x="49149" y="55880"/>
                  </a:lnTo>
                  <a:lnTo>
                    <a:pt x="11049" y="55880"/>
                  </a:lnTo>
                  <a:lnTo>
                    <a:pt x="11049" y="38100"/>
                  </a:lnTo>
                  <a:lnTo>
                    <a:pt x="49149" y="38100"/>
                  </a:lnTo>
                  <a:lnTo>
                    <a:pt x="49149" y="76200"/>
                  </a:lnTo>
                  <a:lnTo>
                    <a:pt x="38100" y="76200"/>
                  </a:lnTo>
                  <a:close/>
                </a:path>
              </a:pathLst>
            </a:custGeom>
            <a:solidFill>
              <a:srgbClr val="FFFFFF"/>
            </a:solidFill>
          </p:spPr>
        </p:sp>
      </p:grpSp>
      <p:grpSp>
        <p:nvGrpSpPr>
          <p:cNvPr id="318" name="Group 318"/>
          <p:cNvGrpSpPr/>
          <p:nvPr/>
        </p:nvGrpSpPr>
        <p:grpSpPr>
          <a:xfrm>
            <a:off x="12140443" y="5996341"/>
            <a:ext cx="65476" cy="70432"/>
            <a:chOff x="0" y="0"/>
            <a:chExt cx="87301" cy="93909"/>
          </a:xfrm>
        </p:grpSpPr>
        <p:sp>
          <p:nvSpPr>
            <p:cNvPr id="319" name="Freeform 319"/>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20" name="Freeform 320"/>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21" name="Group 321"/>
          <p:cNvGrpSpPr/>
          <p:nvPr/>
        </p:nvGrpSpPr>
        <p:grpSpPr>
          <a:xfrm>
            <a:off x="12140443" y="6121597"/>
            <a:ext cx="65476" cy="70472"/>
            <a:chOff x="0" y="0"/>
            <a:chExt cx="87301" cy="93963"/>
          </a:xfrm>
        </p:grpSpPr>
        <p:sp>
          <p:nvSpPr>
            <p:cNvPr id="322" name="Freeform 322"/>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23" name="Freeform 323"/>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145"/>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24" name="Group 324"/>
          <p:cNvGrpSpPr/>
          <p:nvPr/>
        </p:nvGrpSpPr>
        <p:grpSpPr>
          <a:xfrm>
            <a:off x="12140443" y="6096697"/>
            <a:ext cx="65476" cy="70472"/>
            <a:chOff x="0" y="0"/>
            <a:chExt cx="87301" cy="93963"/>
          </a:xfrm>
        </p:grpSpPr>
        <p:sp>
          <p:nvSpPr>
            <p:cNvPr id="325" name="Freeform 325"/>
            <p:cNvSpPr/>
            <p:nvPr/>
          </p:nvSpPr>
          <p:spPr>
            <a:xfrm>
              <a:off x="38100" y="38100"/>
              <a:ext cx="11049" cy="17780"/>
            </a:xfrm>
            <a:custGeom>
              <a:avLst/>
              <a:gdLst/>
              <a:ahLst/>
              <a:cxnLst/>
              <a:rect l="l" t="t" r="r" b="b"/>
              <a:pathLst>
                <a:path w="11049" h="17780">
                  <a:moveTo>
                    <a:pt x="0" y="0"/>
                  </a:moveTo>
                  <a:lnTo>
                    <a:pt x="11049" y="0"/>
                  </a:lnTo>
                  <a:lnTo>
                    <a:pt x="11049" y="17780"/>
                  </a:lnTo>
                  <a:lnTo>
                    <a:pt x="0" y="17780"/>
                  </a:lnTo>
                  <a:close/>
                </a:path>
              </a:pathLst>
            </a:custGeom>
            <a:solidFill>
              <a:srgbClr val="FFFFFF"/>
            </a:solidFill>
          </p:spPr>
        </p:sp>
        <p:sp>
          <p:nvSpPr>
            <p:cNvPr id="326" name="Freeform 326"/>
            <p:cNvSpPr/>
            <p:nvPr/>
          </p:nvSpPr>
          <p:spPr>
            <a:xfrm>
              <a:off x="0" y="0"/>
              <a:ext cx="87249" cy="93980"/>
            </a:xfrm>
            <a:custGeom>
              <a:avLst/>
              <a:gdLst/>
              <a:ahLst/>
              <a:cxnLst/>
              <a:rect l="l" t="t" r="r" b="b"/>
              <a:pathLst>
                <a:path w="87249" h="93980">
                  <a:moveTo>
                    <a:pt x="38100" y="0"/>
                  </a:moveTo>
                  <a:lnTo>
                    <a:pt x="49149" y="0"/>
                  </a:lnTo>
                  <a:cubicBezTo>
                    <a:pt x="70231" y="0"/>
                    <a:pt x="87249" y="17018"/>
                    <a:pt x="87249" y="38100"/>
                  </a:cubicBezTo>
                  <a:lnTo>
                    <a:pt x="87249" y="55880"/>
                  </a:lnTo>
                  <a:cubicBezTo>
                    <a:pt x="87249" y="76962"/>
                    <a:pt x="70231" y="93980"/>
                    <a:pt x="49149" y="93980"/>
                  </a:cubicBezTo>
                  <a:lnTo>
                    <a:pt x="38100" y="93980"/>
                  </a:lnTo>
                  <a:cubicBezTo>
                    <a:pt x="17018" y="93980"/>
                    <a:pt x="0" y="76962"/>
                    <a:pt x="0" y="55880"/>
                  </a:cubicBezTo>
                  <a:lnTo>
                    <a:pt x="0" y="38100"/>
                  </a:lnTo>
                  <a:cubicBezTo>
                    <a:pt x="0" y="17145"/>
                    <a:pt x="17145" y="0"/>
                    <a:pt x="38100" y="0"/>
                  </a:cubicBezTo>
                  <a:moveTo>
                    <a:pt x="38100" y="76200"/>
                  </a:moveTo>
                  <a:lnTo>
                    <a:pt x="38100" y="38100"/>
                  </a:lnTo>
                  <a:lnTo>
                    <a:pt x="76200" y="38100"/>
                  </a:lnTo>
                  <a:lnTo>
                    <a:pt x="76200" y="55880"/>
                  </a:lnTo>
                  <a:lnTo>
                    <a:pt x="38100" y="55880"/>
                  </a:lnTo>
                  <a:lnTo>
                    <a:pt x="38100" y="17780"/>
                  </a:lnTo>
                  <a:lnTo>
                    <a:pt x="49149" y="17780"/>
                  </a:lnTo>
                  <a:lnTo>
                    <a:pt x="49149" y="55880"/>
                  </a:lnTo>
                  <a:lnTo>
                    <a:pt x="11049" y="55880"/>
                  </a:lnTo>
                  <a:lnTo>
                    <a:pt x="11049" y="38100"/>
                  </a:lnTo>
                  <a:lnTo>
                    <a:pt x="49149" y="38100"/>
                  </a:lnTo>
                  <a:lnTo>
                    <a:pt x="49149" y="76200"/>
                  </a:lnTo>
                  <a:lnTo>
                    <a:pt x="38100" y="76200"/>
                  </a:lnTo>
                  <a:close/>
                </a:path>
              </a:pathLst>
            </a:custGeom>
            <a:solidFill>
              <a:srgbClr val="FFFFFF"/>
            </a:solidFill>
          </p:spPr>
        </p:sp>
      </p:grpSp>
      <p:grpSp>
        <p:nvGrpSpPr>
          <p:cNvPr id="327" name="Group 327"/>
          <p:cNvGrpSpPr/>
          <p:nvPr/>
        </p:nvGrpSpPr>
        <p:grpSpPr>
          <a:xfrm>
            <a:off x="12140443" y="6071835"/>
            <a:ext cx="65476" cy="70472"/>
            <a:chOff x="0" y="0"/>
            <a:chExt cx="87301" cy="93963"/>
          </a:xfrm>
        </p:grpSpPr>
        <p:sp>
          <p:nvSpPr>
            <p:cNvPr id="328" name="Freeform 328"/>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29" name="Freeform 329"/>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30" name="Group 330"/>
          <p:cNvGrpSpPr/>
          <p:nvPr/>
        </p:nvGrpSpPr>
        <p:grpSpPr>
          <a:xfrm>
            <a:off x="12140443" y="6196259"/>
            <a:ext cx="65476" cy="70472"/>
            <a:chOff x="0" y="0"/>
            <a:chExt cx="87301" cy="93963"/>
          </a:xfrm>
        </p:grpSpPr>
        <p:sp>
          <p:nvSpPr>
            <p:cNvPr id="331" name="Freeform 331"/>
            <p:cNvSpPr/>
            <p:nvPr/>
          </p:nvSpPr>
          <p:spPr>
            <a:xfrm>
              <a:off x="38100" y="38100"/>
              <a:ext cx="11049" cy="17780"/>
            </a:xfrm>
            <a:custGeom>
              <a:avLst/>
              <a:gdLst/>
              <a:ahLst/>
              <a:cxnLst/>
              <a:rect l="l" t="t" r="r" b="b"/>
              <a:pathLst>
                <a:path w="11049" h="17780">
                  <a:moveTo>
                    <a:pt x="0" y="0"/>
                  </a:moveTo>
                  <a:lnTo>
                    <a:pt x="11049" y="0"/>
                  </a:lnTo>
                  <a:lnTo>
                    <a:pt x="11049" y="17780"/>
                  </a:lnTo>
                  <a:lnTo>
                    <a:pt x="0" y="17780"/>
                  </a:lnTo>
                  <a:close/>
                </a:path>
              </a:pathLst>
            </a:custGeom>
            <a:solidFill>
              <a:srgbClr val="FFFFFF"/>
            </a:solidFill>
          </p:spPr>
        </p:sp>
        <p:sp>
          <p:nvSpPr>
            <p:cNvPr id="332" name="Freeform 332"/>
            <p:cNvSpPr/>
            <p:nvPr/>
          </p:nvSpPr>
          <p:spPr>
            <a:xfrm>
              <a:off x="0" y="0"/>
              <a:ext cx="87249" cy="93980"/>
            </a:xfrm>
            <a:custGeom>
              <a:avLst/>
              <a:gdLst/>
              <a:ahLst/>
              <a:cxnLst/>
              <a:rect l="l" t="t" r="r" b="b"/>
              <a:pathLst>
                <a:path w="87249" h="93980">
                  <a:moveTo>
                    <a:pt x="38100" y="0"/>
                  </a:moveTo>
                  <a:lnTo>
                    <a:pt x="49149" y="0"/>
                  </a:lnTo>
                  <a:cubicBezTo>
                    <a:pt x="70231" y="0"/>
                    <a:pt x="87249" y="17018"/>
                    <a:pt x="87249" y="38100"/>
                  </a:cubicBezTo>
                  <a:lnTo>
                    <a:pt x="87249" y="55880"/>
                  </a:lnTo>
                  <a:cubicBezTo>
                    <a:pt x="87249" y="76962"/>
                    <a:pt x="70231" y="93980"/>
                    <a:pt x="49149" y="93980"/>
                  </a:cubicBezTo>
                  <a:lnTo>
                    <a:pt x="38100" y="93980"/>
                  </a:lnTo>
                  <a:cubicBezTo>
                    <a:pt x="17018" y="93980"/>
                    <a:pt x="0" y="76962"/>
                    <a:pt x="0" y="55880"/>
                  </a:cubicBezTo>
                  <a:lnTo>
                    <a:pt x="0" y="38100"/>
                  </a:lnTo>
                  <a:cubicBezTo>
                    <a:pt x="0" y="17145"/>
                    <a:pt x="17145" y="0"/>
                    <a:pt x="38100" y="0"/>
                  </a:cubicBezTo>
                  <a:moveTo>
                    <a:pt x="38100" y="76200"/>
                  </a:moveTo>
                  <a:lnTo>
                    <a:pt x="38100" y="38100"/>
                  </a:lnTo>
                  <a:lnTo>
                    <a:pt x="76200" y="38100"/>
                  </a:lnTo>
                  <a:lnTo>
                    <a:pt x="76200" y="55880"/>
                  </a:lnTo>
                  <a:lnTo>
                    <a:pt x="38100" y="55880"/>
                  </a:lnTo>
                  <a:lnTo>
                    <a:pt x="38100" y="17780"/>
                  </a:lnTo>
                  <a:lnTo>
                    <a:pt x="49149" y="17780"/>
                  </a:lnTo>
                  <a:lnTo>
                    <a:pt x="49149" y="55880"/>
                  </a:lnTo>
                  <a:lnTo>
                    <a:pt x="11049" y="55880"/>
                  </a:lnTo>
                  <a:lnTo>
                    <a:pt x="11049" y="38100"/>
                  </a:lnTo>
                  <a:lnTo>
                    <a:pt x="49149" y="38100"/>
                  </a:lnTo>
                  <a:lnTo>
                    <a:pt x="49149" y="76200"/>
                  </a:lnTo>
                  <a:lnTo>
                    <a:pt x="38100" y="76200"/>
                  </a:lnTo>
                  <a:close/>
                </a:path>
              </a:pathLst>
            </a:custGeom>
            <a:solidFill>
              <a:srgbClr val="FFFFFF"/>
            </a:solidFill>
          </p:spPr>
        </p:sp>
      </p:grpSp>
      <p:grpSp>
        <p:nvGrpSpPr>
          <p:cNvPr id="333" name="Group 333"/>
          <p:cNvGrpSpPr/>
          <p:nvPr/>
        </p:nvGrpSpPr>
        <p:grpSpPr>
          <a:xfrm>
            <a:off x="12140443" y="6171397"/>
            <a:ext cx="65476" cy="70432"/>
            <a:chOff x="0" y="0"/>
            <a:chExt cx="87301" cy="93909"/>
          </a:xfrm>
        </p:grpSpPr>
        <p:sp>
          <p:nvSpPr>
            <p:cNvPr id="334" name="Freeform 334"/>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35" name="Freeform 335"/>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36" name="Group 336"/>
          <p:cNvGrpSpPr/>
          <p:nvPr/>
        </p:nvGrpSpPr>
        <p:grpSpPr>
          <a:xfrm>
            <a:off x="12140443" y="6146497"/>
            <a:ext cx="65476" cy="70472"/>
            <a:chOff x="0" y="0"/>
            <a:chExt cx="87301" cy="93963"/>
          </a:xfrm>
        </p:grpSpPr>
        <p:sp>
          <p:nvSpPr>
            <p:cNvPr id="337" name="Freeform 337"/>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38" name="Freeform 338"/>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39" name="Group 339"/>
          <p:cNvGrpSpPr/>
          <p:nvPr/>
        </p:nvGrpSpPr>
        <p:grpSpPr>
          <a:xfrm>
            <a:off x="12140443" y="6270921"/>
            <a:ext cx="65476" cy="70472"/>
            <a:chOff x="0" y="0"/>
            <a:chExt cx="87301" cy="93963"/>
          </a:xfrm>
        </p:grpSpPr>
        <p:sp>
          <p:nvSpPr>
            <p:cNvPr id="340" name="Freeform 340"/>
            <p:cNvSpPr/>
            <p:nvPr/>
          </p:nvSpPr>
          <p:spPr>
            <a:xfrm>
              <a:off x="38100" y="38100"/>
              <a:ext cx="11049" cy="17780"/>
            </a:xfrm>
            <a:custGeom>
              <a:avLst/>
              <a:gdLst/>
              <a:ahLst/>
              <a:cxnLst/>
              <a:rect l="l" t="t" r="r" b="b"/>
              <a:pathLst>
                <a:path w="11049" h="17780">
                  <a:moveTo>
                    <a:pt x="0" y="0"/>
                  </a:moveTo>
                  <a:lnTo>
                    <a:pt x="11049" y="0"/>
                  </a:lnTo>
                  <a:lnTo>
                    <a:pt x="11049" y="17780"/>
                  </a:lnTo>
                  <a:lnTo>
                    <a:pt x="0" y="17780"/>
                  </a:lnTo>
                  <a:close/>
                </a:path>
              </a:pathLst>
            </a:custGeom>
            <a:solidFill>
              <a:srgbClr val="FFFFFF"/>
            </a:solidFill>
          </p:spPr>
        </p:sp>
        <p:sp>
          <p:nvSpPr>
            <p:cNvPr id="341" name="Freeform 341"/>
            <p:cNvSpPr/>
            <p:nvPr/>
          </p:nvSpPr>
          <p:spPr>
            <a:xfrm>
              <a:off x="0" y="0"/>
              <a:ext cx="87249" cy="93980"/>
            </a:xfrm>
            <a:custGeom>
              <a:avLst/>
              <a:gdLst/>
              <a:ahLst/>
              <a:cxnLst/>
              <a:rect l="l" t="t" r="r" b="b"/>
              <a:pathLst>
                <a:path w="87249" h="93980">
                  <a:moveTo>
                    <a:pt x="38100" y="0"/>
                  </a:moveTo>
                  <a:lnTo>
                    <a:pt x="49149" y="0"/>
                  </a:lnTo>
                  <a:cubicBezTo>
                    <a:pt x="70231" y="0"/>
                    <a:pt x="87249" y="17018"/>
                    <a:pt x="87249" y="38100"/>
                  </a:cubicBezTo>
                  <a:lnTo>
                    <a:pt x="87249" y="55880"/>
                  </a:lnTo>
                  <a:cubicBezTo>
                    <a:pt x="87249" y="76962"/>
                    <a:pt x="70231" y="93980"/>
                    <a:pt x="49149" y="93980"/>
                  </a:cubicBezTo>
                  <a:lnTo>
                    <a:pt x="38100" y="93980"/>
                  </a:lnTo>
                  <a:cubicBezTo>
                    <a:pt x="17018" y="93980"/>
                    <a:pt x="0" y="76962"/>
                    <a:pt x="0" y="55880"/>
                  </a:cubicBezTo>
                  <a:lnTo>
                    <a:pt x="0" y="38100"/>
                  </a:lnTo>
                  <a:cubicBezTo>
                    <a:pt x="0" y="17145"/>
                    <a:pt x="17145" y="0"/>
                    <a:pt x="38100" y="0"/>
                  </a:cubicBezTo>
                  <a:moveTo>
                    <a:pt x="38100" y="76200"/>
                  </a:moveTo>
                  <a:lnTo>
                    <a:pt x="38100" y="38100"/>
                  </a:lnTo>
                  <a:lnTo>
                    <a:pt x="76200" y="38100"/>
                  </a:lnTo>
                  <a:lnTo>
                    <a:pt x="76200" y="55880"/>
                  </a:lnTo>
                  <a:lnTo>
                    <a:pt x="38100" y="55880"/>
                  </a:lnTo>
                  <a:lnTo>
                    <a:pt x="38100" y="17780"/>
                  </a:lnTo>
                  <a:lnTo>
                    <a:pt x="49149" y="17780"/>
                  </a:lnTo>
                  <a:lnTo>
                    <a:pt x="49149" y="55880"/>
                  </a:lnTo>
                  <a:lnTo>
                    <a:pt x="11049" y="55880"/>
                  </a:lnTo>
                  <a:lnTo>
                    <a:pt x="11049" y="38100"/>
                  </a:lnTo>
                  <a:lnTo>
                    <a:pt x="49149" y="38100"/>
                  </a:lnTo>
                  <a:lnTo>
                    <a:pt x="49149" y="76200"/>
                  </a:lnTo>
                  <a:lnTo>
                    <a:pt x="38100" y="76200"/>
                  </a:lnTo>
                  <a:close/>
                </a:path>
              </a:pathLst>
            </a:custGeom>
            <a:solidFill>
              <a:srgbClr val="FFFFFF"/>
            </a:solidFill>
          </p:spPr>
        </p:sp>
      </p:grpSp>
      <p:grpSp>
        <p:nvGrpSpPr>
          <p:cNvPr id="342" name="Group 342"/>
          <p:cNvGrpSpPr/>
          <p:nvPr/>
        </p:nvGrpSpPr>
        <p:grpSpPr>
          <a:xfrm>
            <a:off x="12140443" y="6246059"/>
            <a:ext cx="65476" cy="70432"/>
            <a:chOff x="0" y="0"/>
            <a:chExt cx="87301" cy="93909"/>
          </a:xfrm>
        </p:grpSpPr>
        <p:sp>
          <p:nvSpPr>
            <p:cNvPr id="343" name="Freeform 343"/>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44" name="Freeform 344"/>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45" name="Group 345"/>
          <p:cNvGrpSpPr/>
          <p:nvPr/>
        </p:nvGrpSpPr>
        <p:grpSpPr>
          <a:xfrm>
            <a:off x="12140443" y="6221159"/>
            <a:ext cx="65476" cy="70472"/>
            <a:chOff x="0" y="0"/>
            <a:chExt cx="87301" cy="93963"/>
          </a:xfrm>
        </p:grpSpPr>
        <p:sp>
          <p:nvSpPr>
            <p:cNvPr id="346" name="Freeform 346"/>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47" name="Freeform 347"/>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145"/>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48" name="Group 348"/>
          <p:cNvGrpSpPr/>
          <p:nvPr/>
        </p:nvGrpSpPr>
        <p:grpSpPr>
          <a:xfrm>
            <a:off x="12140443" y="6345621"/>
            <a:ext cx="65476" cy="70432"/>
            <a:chOff x="0" y="0"/>
            <a:chExt cx="87301" cy="93909"/>
          </a:xfrm>
        </p:grpSpPr>
        <p:sp>
          <p:nvSpPr>
            <p:cNvPr id="349" name="Freeform 349"/>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50" name="Freeform 350"/>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51" name="Group 351"/>
          <p:cNvGrpSpPr/>
          <p:nvPr/>
        </p:nvGrpSpPr>
        <p:grpSpPr>
          <a:xfrm>
            <a:off x="12140443" y="6320721"/>
            <a:ext cx="65476" cy="70472"/>
            <a:chOff x="0" y="0"/>
            <a:chExt cx="87301" cy="93963"/>
          </a:xfrm>
        </p:grpSpPr>
        <p:sp>
          <p:nvSpPr>
            <p:cNvPr id="352" name="Freeform 352"/>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53" name="Freeform 353"/>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54" name="Group 354"/>
          <p:cNvGrpSpPr/>
          <p:nvPr/>
        </p:nvGrpSpPr>
        <p:grpSpPr>
          <a:xfrm>
            <a:off x="12140443" y="6295821"/>
            <a:ext cx="65476" cy="70472"/>
            <a:chOff x="0" y="0"/>
            <a:chExt cx="87301" cy="93963"/>
          </a:xfrm>
        </p:grpSpPr>
        <p:sp>
          <p:nvSpPr>
            <p:cNvPr id="355" name="Freeform 355"/>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56" name="Freeform 356"/>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145"/>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57" name="Group 357"/>
          <p:cNvGrpSpPr/>
          <p:nvPr/>
        </p:nvGrpSpPr>
        <p:grpSpPr>
          <a:xfrm>
            <a:off x="12140443" y="6421117"/>
            <a:ext cx="65476" cy="71266"/>
            <a:chOff x="0" y="0"/>
            <a:chExt cx="87301" cy="95021"/>
          </a:xfrm>
        </p:grpSpPr>
        <p:sp>
          <p:nvSpPr>
            <p:cNvPr id="358" name="Freeform 358"/>
            <p:cNvSpPr/>
            <p:nvPr/>
          </p:nvSpPr>
          <p:spPr>
            <a:xfrm>
              <a:off x="38100" y="38100"/>
              <a:ext cx="11049" cy="18796"/>
            </a:xfrm>
            <a:custGeom>
              <a:avLst/>
              <a:gdLst/>
              <a:ahLst/>
              <a:cxnLst/>
              <a:rect l="l" t="t" r="r" b="b"/>
              <a:pathLst>
                <a:path w="11049" h="18796">
                  <a:moveTo>
                    <a:pt x="0" y="0"/>
                  </a:moveTo>
                  <a:lnTo>
                    <a:pt x="11049" y="0"/>
                  </a:lnTo>
                  <a:lnTo>
                    <a:pt x="11049" y="18796"/>
                  </a:lnTo>
                  <a:lnTo>
                    <a:pt x="0" y="18796"/>
                  </a:lnTo>
                  <a:close/>
                </a:path>
              </a:pathLst>
            </a:custGeom>
            <a:solidFill>
              <a:srgbClr val="FFFFFF"/>
            </a:solidFill>
          </p:spPr>
        </p:sp>
        <p:sp>
          <p:nvSpPr>
            <p:cNvPr id="359" name="Freeform 359"/>
            <p:cNvSpPr/>
            <p:nvPr/>
          </p:nvSpPr>
          <p:spPr>
            <a:xfrm>
              <a:off x="0" y="0"/>
              <a:ext cx="87249" cy="94996"/>
            </a:xfrm>
            <a:custGeom>
              <a:avLst/>
              <a:gdLst/>
              <a:ahLst/>
              <a:cxnLst/>
              <a:rect l="l" t="t" r="r" b="b"/>
              <a:pathLst>
                <a:path w="87249" h="94996">
                  <a:moveTo>
                    <a:pt x="38100" y="0"/>
                  </a:moveTo>
                  <a:lnTo>
                    <a:pt x="49149" y="0"/>
                  </a:lnTo>
                  <a:cubicBezTo>
                    <a:pt x="70231" y="0"/>
                    <a:pt x="87249" y="17018"/>
                    <a:pt x="87249" y="38100"/>
                  </a:cubicBezTo>
                  <a:lnTo>
                    <a:pt x="87249" y="56896"/>
                  </a:lnTo>
                  <a:cubicBezTo>
                    <a:pt x="87249" y="77978"/>
                    <a:pt x="70231" y="94996"/>
                    <a:pt x="49149" y="94996"/>
                  </a:cubicBezTo>
                  <a:lnTo>
                    <a:pt x="38100" y="94996"/>
                  </a:lnTo>
                  <a:cubicBezTo>
                    <a:pt x="17018" y="94996"/>
                    <a:pt x="0" y="77978"/>
                    <a:pt x="0" y="56896"/>
                  </a:cubicBezTo>
                  <a:lnTo>
                    <a:pt x="0" y="38100"/>
                  </a:lnTo>
                  <a:cubicBezTo>
                    <a:pt x="0" y="17018"/>
                    <a:pt x="17145" y="0"/>
                    <a:pt x="38100" y="0"/>
                  </a:cubicBezTo>
                  <a:moveTo>
                    <a:pt x="38100" y="76200"/>
                  </a:moveTo>
                  <a:lnTo>
                    <a:pt x="38100" y="38100"/>
                  </a:lnTo>
                  <a:lnTo>
                    <a:pt x="76200" y="38100"/>
                  </a:lnTo>
                  <a:lnTo>
                    <a:pt x="76200" y="56896"/>
                  </a:lnTo>
                  <a:lnTo>
                    <a:pt x="38100" y="56896"/>
                  </a:lnTo>
                  <a:lnTo>
                    <a:pt x="38100" y="18796"/>
                  </a:lnTo>
                  <a:lnTo>
                    <a:pt x="49149" y="18796"/>
                  </a:lnTo>
                  <a:lnTo>
                    <a:pt x="49149" y="56896"/>
                  </a:lnTo>
                  <a:lnTo>
                    <a:pt x="11049" y="56896"/>
                  </a:lnTo>
                  <a:lnTo>
                    <a:pt x="11049" y="38100"/>
                  </a:lnTo>
                  <a:lnTo>
                    <a:pt x="49149" y="38100"/>
                  </a:lnTo>
                  <a:lnTo>
                    <a:pt x="49149" y="76200"/>
                  </a:lnTo>
                  <a:lnTo>
                    <a:pt x="38100" y="76200"/>
                  </a:lnTo>
                  <a:close/>
                </a:path>
              </a:pathLst>
            </a:custGeom>
            <a:solidFill>
              <a:srgbClr val="FFFFFF"/>
            </a:solidFill>
          </p:spPr>
        </p:sp>
      </p:grpSp>
      <p:grpSp>
        <p:nvGrpSpPr>
          <p:cNvPr id="360" name="Group 360"/>
          <p:cNvGrpSpPr/>
          <p:nvPr/>
        </p:nvGrpSpPr>
        <p:grpSpPr>
          <a:xfrm>
            <a:off x="12140443" y="6396215"/>
            <a:ext cx="65476" cy="70472"/>
            <a:chOff x="0" y="0"/>
            <a:chExt cx="87301" cy="93963"/>
          </a:xfrm>
        </p:grpSpPr>
        <p:sp>
          <p:nvSpPr>
            <p:cNvPr id="361" name="Freeform 361"/>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62" name="Freeform 362"/>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63" name="Group 363"/>
          <p:cNvGrpSpPr/>
          <p:nvPr/>
        </p:nvGrpSpPr>
        <p:grpSpPr>
          <a:xfrm>
            <a:off x="12140443" y="6371315"/>
            <a:ext cx="65476" cy="70472"/>
            <a:chOff x="0" y="0"/>
            <a:chExt cx="87301" cy="93963"/>
          </a:xfrm>
        </p:grpSpPr>
        <p:sp>
          <p:nvSpPr>
            <p:cNvPr id="364" name="Freeform 364"/>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65" name="Freeform 365"/>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145"/>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66" name="Group 366"/>
          <p:cNvGrpSpPr/>
          <p:nvPr/>
        </p:nvGrpSpPr>
        <p:grpSpPr>
          <a:xfrm>
            <a:off x="12140443" y="6495779"/>
            <a:ext cx="65476" cy="70472"/>
            <a:chOff x="0" y="0"/>
            <a:chExt cx="87301" cy="93963"/>
          </a:xfrm>
        </p:grpSpPr>
        <p:sp>
          <p:nvSpPr>
            <p:cNvPr id="367" name="Freeform 367"/>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68" name="Freeform 368"/>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018"/>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69" name="Group 369"/>
          <p:cNvGrpSpPr/>
          <p:nvPr/>
        </p:nvGrpSpPr>
        <p:grpSpPr>
          <a:xfrm>
            <a:off x="12140443" y="6470877"/>
            <a:ext cx="65476" cy="70472"/>
            <a:chOff x="0" y="0"/>
            <a:chExt cx="87301" cy="93963"/>
          </a:xfrm>
        </p:grpSpPr>
        <p:sp>
          <p:nvSpPr>
            <p:cNvPr id="370" name="Freeform 370"/>
            <p:cNvSpPr/>
            <p:nvPr/>
          </p:nvSpPr>
          <p:spPr>
            <a:xfrm>
              <a:off x="38100" y="38100"/>
              <a:ext cx="11049" cy="17653"/>
            </a:xfrm>
            <a:custGeom>
              <a:avLst/>
              <a:gdLst/>
              <a:ahLst/>
              <a:cxnLst/>
              <a:rect l="l" t="t" r="r" b="b"/>
              <a:pathLst>
                <a:path w="11049" h="17653">
                  <a:moveTo>
                    <a:pt x="0" y="0"/>
                  </a:moveTo>
                  <a:lnTo>
                    <a:pt x="11049" y="0"/>
                  </a:lnTo>
                  <a:lnTo>
                    <a:pt x="11049" y="17653"/>
                  </a:lnTo>
                  <a:lnTo>
                    <a:pt x="0" y="17653"/>
                  </a:lnTo>
                  <a:close/>
                </a:path>
              </a:pathLst>
            </a:custGeom>
            <a:solidFill>
              <a:srgbClr val="FFFFFF"/>
            </a:solidFill>
          </p:spPr>
        </p:sp>
        <p:sp>
          <p:nvSpPr>
            <p:cNvPr id="371" name="Freeform 371"/>
            <p:cNvSpPr/>
            <p:nvPr/>
          </p:nvSpPr>
          <p:spPr>
            <a:xfrm>
              <a:off x="0" y="0"/>
              <a:ext cx="87249" cy="93853"/>
            </a:xfrm>
            <a:custGeom>
              <a:avLst/>
              <a:gdLst/>
              <a:ahLst/>
              <a:cxnLst/>
              <a:rect l="l" t="t" r="r" b="b"/>
              <a:pathLst>
                <a:path w="87249" h="93853">
                  <a:moveTo>
                    <a:pt x="38100" y="0"/>
                  </a:moveTo>
                  <a:lnTo>
                    <a:pt x="49149" y="0"/>
                  </a:lnTo>
                  <a:cubicBezTo>
                    <a:pt x="70231" y="0"/>
                    <a:pt x="87249" y="17018"/>
                    <a:pt x="87249" y="38100"/>
                  </a:cubicBezTo>
                  <a:lnTo>
                    <a:pt x="87249" y="55753"/>
                  </a:lnTo>
                  <a:cubicBezTo>
                    <a:pt x="87249" y="76835"/>
                    <a:pt x="70231" y="93853"/>
                    <a:pt x="49149" y="93853"/>
                  </a:cubicBezTo>
                  <a:lnTo>
                    <a:pt x="38100" y="93853"/>
                  </a:lnTo>
                  <a:cubicBezTo>
                    <a:pt x="17018" y="93853"/>
                    <a:pt x="0" y="76835"/>
                    <a:pt x="0" y="55753"/>
                  </a:cubicBezTo>
                  <a:lnTo>
                    <a:pt x="0" y="38100"/>
                  </a:lnTo>
                  <a:cubicBezTo>
                    <a:pt x="0" y="17145"/>
                    <a:pt x="17145" y="0"/>
                    <a:pt x="38100" y="0"/>
                  </a:cubicBezTo>
                  <a:moveTo>
                    <a:pt x="38100" y="76200"/>
                  </a:moveTo>
                  <a:lnTo>
                    <a:pt x="38100" y="38100"/>
                  </a:lnTo>
                  <a:lnTo>
                    <a:pt x="76200" y="38100"/>
                  </a:lnTo>
                  <a:lnTo>
                    <a:pt x="76200" y="55753"/>
                  </a:lnTo>
                  <a:lnTo>
                    <a:pt x="38100" y="55753"/>
                  </a:lnTo>
                  <a:lnTo>
                    <a:pt x="38100" y="17653"/>
                  </a:lnTo>
                  <a:lnTo>
                    <a:pt x="49149" y="17653"/>
                  </a:lnTo>
                  <a:lnTo>
                    <a:pt x="49149" y="55753"/>
                  </a:lnTo>
                  <a:lnTo>
                    <a:pt x="11049" y="55753"/>
                  </a:lnTo>
                  <a:lnTo>
                    <a:pt x="11049" y="38100"/>
                  </a:lnTo>
                  <a:lnTo>
                    <a:pt x="49149" y="38100"/>
                  </a:lnTo>
                  <a:lnTo>
                    <a:pt x="49149" y="76200"/>
                  </a:lnTo>
                  <a:lnTo>
                    <a:pt x="38100" y="76200"/>
                  </a:lnTo>
                  <a:close/>
                </a:path>
              </a:pathLst>
            </a:custGeom>
            <a:solidFill>
              <a:srgbClr val="FFFFFF"/>
            </a:solidFill>
          </p:spPr>
        </p:sp>
      </p:grpSp>
      <p:grpSp>
        <p:nvGrpSpPr>
          <p:cNvPr id="372" name="Group 372"/>
          <p:cNvGrpSpPr/>
          <p:nvPr/>
        </p:nvGrpSpPr>
        <p:grpSpPr>
          <a:xfrm>
            <a:off x="12140443" y="6445977"/>
            <a:ext cx="65476" cy="71306"/>
            <a:chOff x="0" y="0"/>
            <a:chExt cx="87301" cy="95075"/>
          </a:xfrm>
        </p:grpSpPr>
        <p:sp>
          <p:nvSpPr>
            <p:cNvPr id="373" name="Freeform 373"/>
            <p:cNvSpPr/>
            <p:nvPr/>
          </p:nvSpPr>
          <p:spPr>
            <a:xfrm>
              <a:off x="38100" y="38100"/>
              <a:ext cx="11049" cy="18923"/>
            </a:xfrm>
            <a:custGeom>
              <a:avLst/>
              <a:gdLst/>
              <a:ahLst/>
              <a:cxnLst/>
              <a:rect l="l" t="t" r="r" b="b"/>
              <a:pathLst>
                <a:path w="11049" h="18923">
                  <a:moveTo>
                    <a:pt x="0" y="0"/>
                  </a:moveTo>
                  <a:lnTo>
                    <a:pt x="11049" y="0"/>
                  </a:lnTo>
                  <a:lnTo>
                    <a:pt x="11049" y="18923"/>
                  </a:lnTo>
                  <a:lnTo>
                    <a:pt x="0" y="18923"/>
                  </a:lnTo>
                  <a:close/>
                </a:path>
              </a:pathLst>
            </a:custGeom>
            <a:solidFill>
              <a:srgbClr val="FFFFFF"/>
            </a:solidFill>
          </p:spPr>
        </p:sp>
        <p:sp>
          <p:nvSpPr>
            <p:cNvPr id="374" name="Freeform 374"/>
            <p:cNvSpPr/>
            <p:nvPr/>
          </p:nvSpPr>
          <p:spPr>
            <a:xfrm>
              <a:off x="0" y="0"/>
              <a:ext cx="87249" cy="95123"/>
            </a:xfrm>
            <a:custGeom>
              <a:avLst/>
              <a:gdLst/>
              <a:ahLst/>
              <a:cxnLst/>
              <a:rect l="l" t="t" r="r" b="b"/>
              <a:pathLst>
                <a:path w="87249" h="95123">
                  <a:moveTo>
                    <a:pt x="38100" y="0"/>
                  </a:moveTo>
                  <a:lnTo>
                    <a:pt x="49149" y="0"/>
                  </a:lnTo>
                  <a:cubicBezTo>
                    <a:pt x="70231" y="0"/>
                    <a:pt x="87249" y="17018"/>
                    <a:pt x="87249" y="38100"/>
                  </a:cubicBezTo>
                  <a:lnTo>
                    <a:pt x="87249" y="57023"/>
                  </a:lnTo>
                  <a:cubicBezTo>
                    <a:pt x="87249" y="78105"/>
                    <a:pt x="70231" y="95123"/>
                    <a:pt x="49149" y="95123"/>
                  </a:cubicBezTo>
                  <a:lnTo>
                    <a:pt x="38100" y="95123"/>
                  </a:lnTo>
                  <a:cubicBezTo>
                    <a:pt x="17018" y="95123"/>
                    <a:pt x="0" y="78105"/>
                    <a:pt x="0" y="57023"/>
                  </a:cubicBezTo>
                  <a:lnTo>
                    <a:pt x="0" y="38100"/>
                  </a:lnTo>
                  <a:cubicBezTo>
                    <a:pt x="0" y="17145"/>
                    <a:pt x="17145" y="0"/>
                    <a:pt x="38100" y="0"/>
                  </a:cubicBezTo>
                  <a:moveTo>
                    <a:pt x="38100" y="76200"/>
                  </a:moveTo>
                  <a:lnTo>
                    <a:pt x="38100" y="38100"/>
                  </a:lnTo>
                  <a:lnTo>
                    <a:pt x="76200" y="38100"/>
                  </a:lnTo>
                  <a:lnTo>
                    <a:pt x="76200" y="57023"/>
                  </a:lnTo>
                  <a:lnTo>
                    <a:pt x="38100" y="57023"/>
                  </a:lnTo>
                  <a:lnTo>
                    <a:pt x="38100" y="18923"/>
                  </a:lnTo>
                  <a:lnTo>
                    <a:pt x="49149" y="18923"/>
                  </a:lnTo>
                  <a:lnTo>
                    <a:pt x="49149" y="57023"/>
                  </a:lnTo>
                  <a:lnTo>
                    <a:pt x="11049" y="57023"/>
                  </a:lnTo>
                  <a:lnTo>
                    <a:pt x="11049" y="38100"/>
                  </a:lnTo>
                  <a:lnTo>
                    <a:pt x="49149" y="38100"/>
                  </a:lnTo>
                  <a:lnTo>
                    <a:pt x="49149" y="76200"/>
                  </a:lnTo>
                  <a:lnTo>
                    <a:pt x="38100" y="76200"/>
                  </a:lnTo>
                  <a:close/>
                </a:path>
              </a:pathLst>
            </a:custGeom>
            <a:solidFill>
              <a:srgbClr val="FFFFFF"/>
            </a:solidFill>
          </p:spPr>
        </p:sp>
      </p:grpSp>
      <p:grpSp>
        <p:nvGrpSpPr>
          <p:cNvPr id="375" name="Group 375"/>
          <p:cNvGrpSpPr/>
          <p:nvPr/>
        </p:nvGrpSpPr>
        <p:grpSpPr>
          <a:xfrm>
            <a:off x="12140443" y="6570439"/>
            <a:ext cx="65476" cy="71306"/>
            <a:chOff x="0" y="0"/>
            <a:chExt cx="87301" cy="95075"/>
          </a:xfrm>
        </p:grpSpPr>
        <p:sp>
          <p:nvSpPr>
            <p:cNvPr id="376" name="Freeform 376"/>
            <p:cNvSpPr/>
            <p:nvPr/>
          </p:nvSpPr>
          <p:spPr>
            <a:xfrm>
              <a:off x="38100" y="38100"/>
              <a:ext cx="11049" cy="18796"/>
            </a:xfrm>
            <a:custGeom>
              <a:avLst/>
              <a:gdLst/>
              <a:ahLst/>
              <a:cxnLst/>
              <a:rect l="l" t="t" r="r" b="b"/>
              <a:pathLst>
                <a:path w="11049" h="18796">
                  <a:moveTo>
                    <a:pt x="0" y="0"/>
                  </a:moveTo>
                  <a:lnTo>
                    <a:pt x="11049" y="0"/>
                  </a:lnTo>
                  <a:lnTo>
                    <a:pt x="11049" y="18796"/>
                  </a:lnTo>
                  <a:lnTo>
                    <a:pt x="0" y="18796"/>
                  </a:lnTo>
                  <a:close/>
                </a:path>
              </a:pathLst>
            </a:custGeom>
            <a:solidFill>
              <a:srgbClr val="FFFFFF"/>
            </a:solidFill>
          </p:spPr>
        </p:sp>
        <p:sp>
          <p:nvSpPr>
            <p:cNvPr id="377" name="Freeform 377"/>
            <p:cNvSpPr/>
            <p:nvPr/>
          </p:nvSpPr>
          <p:spPr>
            <a:xfrm>
              <a:off x="0" y="0"/>
              <a:ext cx="87249" cy="94996"/>
            </a:xfrm>
            <a:custGeom>
              <a:avLst/>
              <a:gdLst/>
              <a:ahLst/>
              <a:cxnLst/>
              <a:rect l="l" t="t" r="r" b="b"/>
              <a:pathLst>
                <a:path w="87249" h="94996">
                  <a:moveTo>
                    <a:pt x="38100" y="0"/>
                  </a:moveTo>
                  <a:lnTo>
                    <a:pt x="49149" y="0"/>
                  </a:lnTo>
                  <a:cubicBezTo>
                    <a:pt x="70231" y="0"/>
                    <a:pt x="87249" y="17018"/>
                    <a:pt x="87249" y="38100"/>
                  </a:cubicBezTo>
                  <a:lnTo>
                    <a:pt x="87249" y="56896"/>
                  </a:lnTo>
                  <a:cubicBezTo>
                    <a:pt x="87249" y="77978"/>
                    <a:pt x="70231" y="94996"/>
                    <a:pt x="49149" y="94996"/>
                  </a:cubicBezTo>
                  <a:lnTo>
                    <a:pt x="38100" y="94996"/>
                  </a:lnTo>
                  <a:cubicBezTo>
                    <a:pt x="17018" y="94996"/>
                    <a:pt x="0" y="77978"/>
                    <a:pt x="0" y="56896"/>
                  </a:cubicBezTo>
                  <a:lnTo>
                    <a:pt x="0" y="38100"/>
                  </a:lnTo>
                  <a:cubicBezTo>
                    <a:pt x="0" y="17018"/>
                    <a:pt x="17145" y="0"/>
                    <a:pt x="38100" y="0"/>
                  </a:cubicBezTo>
                  <a:moveTo>
                    <a:pt x="38100" y="76200"/>
                  </a:moveTo>
                  <a:lnTo>
                    <a:pt x="38100" y="38100"/>
                  </a:lnTo>
                  <a:lnTo>
                    <a:pt x="76200" y="38100"/>
                  </a:lnTo>
                  <a:lnTo>
                    <a:pt x="76200" y="56896"/>
                  </a:lnTo>
                  <a:lnTo>
                    <a:pt x="38100" y="56896"/>
                  </a:lnTo>
                  <a:lnTo>
                    <a:pt x="38100" y="18796"/>
                  </a:lnTo>
                  <a:lnTo>
                    <a:pt x="49149" y="18796"/>
                  </a:lnTo>
                  <a:lnTo>
                    <a:pt x="49149" y="56896"/>
                  </a:lnTo>
                  <a:lnTo>
                    <a:pt x="11049" y="56896"/>
                  </a:lnTo>
                  <a:lnTo>
                    <a:pt x="11049" y="38100"/>
                  </a:lnTo>
                  <a:lnTo>
                    <a:pt x="49149" y="38100"/>
                  </a:lnTo>
                  <a:lnTo>
                    <a:pt x="49149" y="76200"/>
                  </a:lnTo>
                  <a:lnTo>
                    <a:pt x="38100" y="76200"/>
                  </a:lnTo>
                  <a:close/>
                </a:path>
              </a:pathLst>
            </a:custGeom>
            <a:solidFill>
              <a:srgbClr val="FFFFFF"/>
            </a:solidFill>
          </p:spPr>
        </p:sp>
      </p:grpSp>
      <p:grpSp>
        <p:nvGrpSpPr>
          <p:cNvPr id="378" name="Group 378"/>
          <p:cNvGrpSpPr/>
          <p:nvPr/>
        </p:nvGrpSpPr>
        <p:grpSpPr>
          <a:xfrm>
            <a:off x="12140443" y="6545539"/>
            <a:ext cx="65476" cy="71306"/>
            <a:chOff x="0" y="0"/>
            <a:chExt cx="87301" cy="95075"/>
          </a:xfrm>
        </p:grpSpPr>
        <p:sp>
          <p:nvSpPr>
            <p:cNvPr id="379" name="Freeform 379"/>
            <p:cNvSpPr/>
            <p:nvPr/>
          </p:nvSpPr>
          <p:spPr>
            <a:xfrm>
              <a:off x="38100" y="38100"/>
              <a:ext cx="11049" cy="18796"/>
            </a:xfrm>
            <a:custGeom>
              <a:avLst/>
              <a:gdLst/>
              <a:ahLst/>
              <a:cxnLst/>
              <a:rect l="l" t="t" r="r" b="b"/>
              <a:pathLst>
                <a:path w="11049" h="18796">
                  <a:moveTo>
                    <a:pt x="0" y="0"/>
                  </a:moveTo>
                  <a:lnTo>
                    <a:pt x="11049" y="0"/>
                  </a:lnTo>
                  <a:lnTo>
                    <a:pt x="11049" y="18796"/>
                  </a:lnTo>
                  <a:lnTo>
                    <a:pt x="0" y="18796"/>
                  </a:lnTo>
                  <a:close/>
                </a:path>
              </a:pathLst>
            </a:custGeom>
            <a:solidFill>
              <a:srgbClr val="FFFFFF"/>
            </a:solidFill>
          </p:spPr>
        </p:sp>
        <p:sp>
          <p:nvSpPr>
            <p:cNvPr id="380" name="Freeform 380"/>
            <p:cNvSpPr/>
            <p:nvPr/>
          </p:nvSpPr>
          <p:spPr>
            <a:xfrm>
              <a:off x="0" y="0"/>
              <a:ext cx="87249" cy="94996"/>
            </a:xfrm>
            <a:custGeom>
              <a:avLst/>
              <a:gdLst/>
              <a:ahLst/>
              <a:cxnLst/>
              <a:rect l="l" t="t" r="r" b="b"/>
              <a:pathLst>
                <a:path w="87249" h="94996">
                  <a:moveTo>
                    <a:pt x="38100" y="0"/>
                  </a:moveTo>
                  <a:lnTo>
                    <a:pt x="49149" y="0"/>
                  </a:lnTo>
                  <a:cubicBezTo>
                    <a:pt x="70231" y="0"/>
                    <a:pt x="87249" y="17018"/>
                    <a:pt x="87249" y="38100"/>
                  </a:cubicBezTo>
                  <a:lnTo>
                    <a:pt x="87249" y="56896"/>
                  </a:lnTo>
                  <a:cubicBezTo>
                    <a:pt x="87249" y="77978"/>
                    <a:pt x="70231" y="94996"/>
                    <a:pt x="49149" y="94996"/>
                  </a:cubicBezTo>
                  <a:lnTo>
                    <a:pt x="38100" y="94996"/>
                  </a:lnTo>
                  <a:cubicBezTo>
                    <a:pt x="17018" y="94996"/>
                    <a:pt x="0" y="77978"/>
                    <a:pt x="0" y="56896"/>
                  </a:cubicBezTo>
                  <a:lnTo>
                    <a:pt x="0" y="38100"/>
                  </a:lnTo>
                  <a:cubicBezTo>
                    <a:pt x="0" y="17145"/>
                    <a:pt x="17145" y="0"/>
                    <a:pt x="38100" y="0"/>
                  </a:cubicBezTo>
                  <a:moveTo>
                    <a:pt x="38100" y="76200"/>
                  </a:moveTo>
                  <a:lnTo>
                    <a:pt x="38100" y="38100"/>
                  </a:lnTo>
                  <a:lnTo>
                    <a:pt x="76200" y="38100"/>
                  </a:lnTo>
                  <a:lnTo>
                    <a:pt x="76200" y="56896"/>
                  </a:lnTo>
                  <a:lnTo>
                    <a:pt x="38100" y="56896"/>
                  </a:lnTo>
                  <a:lnTo>
                    <a:pt x="38100" y="18796"/>
                  </a:lnTo>
                  <a:lnTo>
                    <a:pt x="49149" y="18796"/>
                  </a:lnTo>
                  <a:lnTo>
                    <a:pt x="49149" y="56896"/>
                  </a:lnTo>
                  <a:lnTo>
                    <a:pt x="11049" y="56896"/>
                  </a:lnTo>
                  <a:lnTo>
                    <a:pt x="11049" y="38100"/>
                  </a:lnTo>
                  <a:lnTo>
                    <a:pt x="49149" y="38100"/>
                  </a:lnTo>
                  <a:lnTo>
                    <a:pt x="49149" y="76200"/>
                  </a:lnTo>
                  <a:lnTo>
                    <a:pt x="38100" y="76200"/>
                  </a:lnTo>
                  <a:close/>
                </a:path>
              </a:pathLst>
            </a:custGeom>
            <a:solidFill>
              <a:srgbClr val="FFFFFF"/>
            </a:solidFill>
          </p:spPr>
        </p:sp>
      </p:grpSp>
      <p:grpSp>
        <p:nvGrpSpPr>
          <p:cNvPr id="381" name="Group 381"/>
          <p:cNvGrpSpPr/>
          <p:nvPr/>
        </p:nvGrpSpPr>
        <p:grpSpPr>
          <a:xfrm>
            <a:off x="12140443" y="6520639"/>
            <a:ext cx="65476" cy="70472"/>
            <a:chOff x="0" y="0"/>
            <a:chExt cx="87301" cy="93963"/>
          </a:xfrm>
        </p:grpSpPr>
        <p:sp>
          <p:nvSpPr>
            <p:cNvPr id="382" name="Freeform 382"/>
            <p:cNvSpPr/>
            <p:nvPr/>
          </p:nvSpPr>
          <p:spPr>
            <a:xfrm>
              <a:off x="38100" y="38100"/>
              <a:ext cx="11049" cy="17780"/>
            </a:xfrm>
            <a:custGeom>
              <a:avLst/>
              <a:gdLst/>
              <a:ahLst/>
              <a:cxnLst/>
              <a:rect l="l" t="t" r="r" b="b"/>
              <a:pathLst>
                <a:path w="11049" h="17780">
                  <a:moveTo>
                    <a:pt x="0" y="0"/>
                  </a:moveTo>
                  <a:lnTo>
                    <a:pt x="11049" y="0"/>
                  </a:lnTo>
                  <a:lnTo>
                    <a:pt x="11049" y="17780"/>
                  </a:lnTo>
                  <a:lnTo>
                    <a:pt x="0" y="17780"/>
                  </a:lnTo>
                  <a:close/>
                </a:path>
              </a:pathLst>
            </a:custGeom>
            <a:solidFill>
              <a:srgbClr val="FFFFFF"/>
            </a:solidFill>
          </p:spPr>
        </p:sp>
        <p:sp>
          <p:nvSpPr>
            <p:cNvPr id="383" name="Freeform 383"/>
            <p:cNvSpPr/>
            <p:nvPr/>
          </p:nvSpPr>
          <p:spPr>
            <a:xfrm>
              <a:off x="0" y="0"/>
              <a:ext cx="87249" cy="93980"/>
            </a:xfrm>
            <a:custGeom>
              <a:avLst/>
              <a:gdLst/>
              <a:ahLst/>
              <a:cxnLst/>
              <a:rect l="l" t="t" r="r" b="b"/>
              <a:pathLst>
                <a:path w="87249" h="93980">
                  <a:moveTo>
                    <a:pt x="38100" y="0"/>
                  </a:moveTo>
                  <a:lnTo>
                    <a:pt x="49149" y="0"/>
                  </a:lnTo>
                  <a:cubicBezTo>
                    <a:pt x="70231" y="0"/>
                    <a:pt x="87249" y="17018"/>
                    <a:pt x="87249" y="38100"/>
                  </a:cubicBezTo>
                  <a:lnTo>
                    <a:pt x="87249" y="55880"/>
                  </a:lnTo>
                  <a:cubicBezTo>
                    <a:pt x="87249" y="76962"/>
                    <a:pt x="70231" y="93980"/>
                    <a:pt x="49149" y="93980"/>
                  </a:cubicBezTo>
                  <a:lnTo>
                    <a:pt x="38100" y="93980"/>
                  </a:lnTo>
                  <a:cubicBezTo>
                    <a:pt x="17018" y="93980"/>
                    <a:pt x="0" y="76962"/>
                    <a:pt x="0" y="55880"/>
                  </a:cubicBezTo>
                  <a:lnTo>
                    <a:pt x="0" y="38100"/>
                  </a:lnTo>
                  <a:cubicBezTo>
                    <a:pt x="0" y="17145"/>
                    <a:pt x="17145" y="0"/>
                    <a:pt x="38100" y="0"/>
                  </a:cubicBezTo>
                  <a:moveTo>
                    <a:pt x="38100" y="76200"/>
                  </a:moveTo>
                  <a:lnTo>
                    <a:pt x="38100" y="38100"/>
                  </a:lnTo>
                  <a:lnTo>
                    <a:pt x="76200" y="38100"/>
                  </a:lnTo>
                  <a:lnTo>
                    <a:pt x="76200" y="55880"/>
                  </a:lnTo>
                  <a:lnTo>
                    <a:pt x="38100" y="55880"/>
                  </a:lnTo>
                  <a:lnTo>
                    <a:pt x="38100" y="17780"/>
                  </a:lnTo>
                  <a:lnTo>
                    <a:pt x="49149" y="17780"/>
                  </a:lnTo>
                  <a:lnTo>
                    <a:pt x="49149" y="55880"/>
                  </a:lnTo>
                  <a:lnTo>
                    <a:pt x="11049" y="55880"/>
                  </a:lnTo>
                  <a:lnTo>
                    <a:pt x="11049" y="38100"/>
                  </a:lnTo>
                  <a:lnTo>
                    <a:pt x="49149" y="38100"/>
                  </a:lnTo>
                  <a:lnTo>
                    <a:pt x="49149" y="76200"/>
                  </a:lnTo>
                  <a:lnTo>
                    <a:pt x="38100" y="76200"/>
                  </a:lnTo>
                  <a:close/>
                </a:path>
              </a:pathLst>
            </a:custGeom>
            <a:solidFill>
              <a:srgbClr val="FFFFFF"/>
            </a:solidFill>
          </p:spPr>
        </p:sp>
      </p:grpSp>
      <p:sp>
        <p:nvSpPr>
          <p:cNvPr id="384" name="Freeform 384"/>
          <p:cNvSpPr/>
          <p:nvPr/>
        </p:nvSpPr>
        <p:spPr>
          <a:xfrm>
            <a:off x="10189574" y="6915962"/>
            <a:ext cx="273740" cy="943270"/>
          </a:xfrm>
          <a:custGeom>
            <a:avLst/>
            <a:gdLst/>
            <a:ahLst/>
            <a:cxnLst/>
            <a:rect l="l" t="t" r="r" b="b"/>
            <a:pathLst>
              <a:path w="273740" h="943270">
                <a:moveTo>
                  <a:pt x="0" y="0"/>
                </a:moveTo>
                <a:lnTo>
                  <a:pt x="273740" y="0"/>
                </a:lnTo>
                <a:lnTo>
                  <a:pt x="273740" y="943270"/>
                </a:lnTo>
                <a:lnTo>
                  <a:pt x="0" y="943270"/>
                </a:lnTo>
                <a:lnTo>
                  <a:pt x="0" y="0"/>
                </a:lnTo>
                <a:close/>
              </a:path>
            </a:pathLst>
          </a:custGeom>
          <a:blipFill>
            <a:blip r:embed="rId254">
              <a:extLst>
                <a:ext uri="{96DAC541-7B7A-43D3-8B79-37D633B846F1}">
                  <asvg:svgBlip xmlns:asvg="http://schemas.microsoft.com/office/drawing/2016/SVG/main" r:embed="rId255"/>
                </a:ext>
              </a:extLst>
            </a:blip>
            <a:stretch>
              <a:fillRect/>
            </a:stretch>
          </a:blipFill>
        </p:spPr>
      </p:sp>
      <p:sp>
        <p:nvSpPr>
          <p:cNvPr id="385" name="Freeform 385"/>
          <p:cNvSpPr/>
          <p:nvPr/>
        </p:nvSpPr>
        <p:spPr>
          <a:xfrm>
            <a:off x="9840294" y="5415986"/>
            <a:ext cx="971462" cy="1411180"/>
          </a:xfrm>
          <a:custGeom>
            <a:avLst/>
            <a:gdLst/>
            <a:ahLst/>
            <a:cxnLst/>
            <a:rect l="l" t="t" r="r" b="b"/>
            <a:pathLst>
              <a:path w="971462" h="1411180">
                <a:moveTo>
                  <a:pt x="0" y="0"/>
                </a:moveTo>
                <a:lnTo>
                  <a:pt x="971462" y="0"/>
                </a:lnTo>
                <a:lnTo>
                  <a:pt x="971462" y="1411180"/>
                </a:lnTo>
                <a:lnTo>
                  <a:pt x="0" y="1411180"/>
                </a:lnTo>
                <a:lnTo>
                  <a:pt x="0" y="0"/>
                </a:lnTo>
                <a:close/>
              </a:path>
            </a:pathLst>
          </a:custGeom>
          <a:blipFill>
            <a:blip r:embed="rId256">
              <a:extLst>
                <a:ext uri="{96DAC541-7B7A-43D3-8B79-37D633B846F1}">
                  <asvg:svgBlip xmlns:asvg="http://schemas.microsoft.com/office/drawing/2016/SVG/main" r:embed="rId257"/>
                </a:ext>
              </a:extLst>
            </a:blip>
            <a:stretch>
              <a:fillRect/>
            </a:stretch>
          </a:blipFill>
        </p:spPr>
      </p:sp>
      <p:grpSp>
        <p:nvGrpSpPr>
          <p:cNvPr id="386" name="Group 386"/>
          <p:cNvGrpSpPr/>
          <p:nvPr/>
        </p:nvGrpSpPr>
        <p:grpSpPr>
          <a:xfrm>
            <a:off x="9921556" y="5497248"/>
            <a:ext cx="808900" cy="1248618"/>
            <a:chOff x="0" y="0"/>
            <a:chExt cx="1078533" cy="1664824"/>
          </a:xfrm>
        </p:grpSpPr>
        <p:sp>
          <p:nvSpPr>
            <p:cNvPr id="387" name="Freeform 387"/>
            <p:cNvSpPr/>
            <p:nvPr/>
          </p:nvSpPr>
          <p:spPr>
            <a:xfrm>
              <a:off x="0" y="0"/>
              <a:ext cx="1078484" cy="1664843"/>
            </a:xfrm>
            <a:custGeom>
              <a:avLst/>
              <a:gdLst/>
              <a:ahLst/>
              <a:cxnLst/>
              <a:rect l="l" t="t" r="r" b="b"/>
              <a:pathLst>
                <a:path w="1078484" h="1664843">
                  <a:moveTo>
                    <a:pt x="39878" y="0"/>
                  </a:moveTo>
                  <a:cubicBezTo>
                    <a:pt x="17653" y="0"/>
                    <a:pt x="0" y="17780"/>
                    <a:pt x="0" y="39878"/>
                  </a:cubicBezTo>
                  <a:lnTo>
                    <a:pt x="0" y="1623949"/>
                  </a:lnTo>
                  <a:cubicBezTo>
                    <a:pt x="0" y="1646047"/>
                    <a:pt x="17653" y="1664843"/>
                    <a:pt x="39878" y="1664843"/>
                  </a:cubicBezTo>
                  <a:lnTo>
                    <a:pt x="39878" y="1663700"/>
                  </a:lnTo>
                  <a:lnTo>
                    <a:pt x="1038733" y="1663700"/>
                  </a:lnTo>
                  <a:cubicBezTo>
                    <a:pt x="1060831" y="1663700"/>
                    <a:pt x="1078484" y="1646047"/>
                    <a:pt x="1078484" y="1623949"/>
                  </a:cubicBezTo>
                  <a:lnTo>
                    <a:pt x="1078484" y="39878"/>
                  </a:lnTo>
                  <a:cubicBezTo>
                    <a:pt x="1078484" y="17780"/>
                    <a:pt x="1060831" y="0"/>
                    <a:pt x="1038733" y="0"/>
                  </a:cubicBezTo>
                  <a:close/>
                </a:path>
              </a:pathLst>
            </a:custGeom>
            <a:solidFill>
              <a:srgbClr val="052643"/>
            </a:solidFill>
          </p:spPr>
        </p:sp>
      </p:grpSp>
      <p:grpSp>
        <p:nvGrpSpPr>
          <p:cNvPr id="388" name="Group 388"/>
          <p:cNvGrpSpPr/>
          <p:nvPr/>
        </p:nvGrpSpPr>
        <p:grpSpPr>
          <a:xfrm>
            <a:off x="10017808" y="5829722"/>
            <a:ext cx="595658" cy="48092"/>
            <a:chOff x="0" y="0"/>
            <a:chExt cx="794211" cy="64123"/>
          </a:xfrm>
        </p:grpSpPr>
        <p:sp>
          <p:nvSpPr>
            <p:cNvPr id="389" name="Freeform 389"/>
            <p:cNvSpPr/>
            <p:nvPr/>
          </p:nvSpPr>
          <p:spPr>
            <a:xfrm>
              <a:off x="2540" y="0"/>
              <a:ext cx="789686" cy="64135"/>
            </a:xfrm>
            <a:custGeom>
              <a:avLst/>
              <a:gdLst/>
              <a:ahLst/>
              <a:cxnLst/>
              <a:rect l="l" t="t" r="r" b="b"/>
              <a:pathLst>
                <a:path w="789686" h="64135">
                  <a:moveTo>
                    <a:pt x="32893" y="50800"/>
                  </a:moveTo>
                  <a:cubicBezTo>
                    <a:pt x="42037" y="50800"/>
                    <a:pt x="50800" y="42672"/>
                    <a:pt x="50800" y="32004"/>
                  </a:cubicBezTo>
                  <a:cubicBezTo>
                    <a:pt x="50800" y="21336"/>
                    <a:pt x="42037" y="13335"/>
                    <a:pt x="32893" y="13335"/>
                  </a:cubicBezTo>
                  <a:lnTo>
                    <a:pt x="32893" y="38735"/>
                  </a:lnTo>
                  <a:lnTo>
                    <a:pt x="32893" y="13335"/>
                  </a:lnTo>
                  <a:lnTo>
                    <a:pt x="758444" y="13335"/>
                  </a:lnTo>
                  <a:lnTo>
                    <a:pt x="758444" y="38735"/>
                  </a:lnTo>
                  <a:lnTo>
                    <a:pt x="758444" y="13335"/>
                  </a:lnTo>
                  <a:cubicBezTo>
                    <a:pt x="742696" y="13335"/>
                    <a:pt x="738886" y="27686"/>
                    <a:pt x="738886" y="32131"/>
                  </a:cubicBezTo>
                  <a:cubicBezTo>
                    <a:pt x="738886" y="36576"/>
                    <a:pt x="742823" y="50800"/>
                    <a:pt x="758444" y="50800"/>
                  </a:cubicBezTo>
                  <a:lnTo>
                    <a:pt x="758444" y="25400"/>
                  </a:lnTo>
                  <a:lnTo>
                    <a:pt x="758444" y="50800"/>
                  </a:lnTo>
                  <a:lnTo>
                    <a:pt x="32893" y="50800"/>
                  </a:lnTo>
                  <a:lnTo>
                    <a:pt x="32893" y="25400"/>
                  </a:lnTo>
                  <a:lnTo>
                    <a:pt x="32893" y="50800"/>
                  </a:lnTo>
                  <a:moveTo>
                    <a:pt x="32893" y="0"/>
                  </a:moveTo>
                  <a:lnTo>
                    <a:pt x="758444" y="0"/>
                  </a:lnTo>
                  <a:cubicBezTo>
                    <a:pt x="781939" y="0"/>
                    <a:pt x="789686" y="20955"/>
                    <a:pt x="789686" y="32004"/>
                  </a:cubicBezTo>
                  <a:cubicBezTo>
                    <a:pt x="789686" y="43053"/>
                    <a:pt x="781939" y="64008"/>
                    <a:pt x="758444" y="64008"/>
                  </a:cubicBezTo>
                  <a:lnTo>
                    <a:pt x="32893" y="64008"/>
                  </a:lnTo>
                  <a:cubicBezTo>
                    <a:pt x="13716" y="64135"/>
                    <a:pt x="0" y="49276"/>
                    <a:pt x="0" y="32004"/>
                  </a:cubicBezTo>
                  <a:cubicBezTo>
                    <a:pt x="0" y="14732"/>
                    <a:pt x="13716" y="0"/>
                    <a:pt x="32893" y="0"/>
                  </a:cubicBezTo>
                  <a:close/>
                </a:path>
              </a:pathLst>
            </a:custGeom>
            <a:solidFill>
              <a:srgbClr val="48FFD5"/>
            </a:solidFill>
          </p:spPr>
        </p:sp>
      </p:grpSp>
      <p:sp>
        <p:nvSpPr>
          <p:cNvPr id="390" name="Freeform 390"/>
          <p:cNvSpPr/>
          <p:nvPr/>
        </p:nvSpPr>
        <p:spPr>
          <a:xfrm>
            <a:off x="10017808" y="5727084"/>
            <a:ext cx="595658" cy="48092"/>
          </a:xfrm>
          <a:custGeom>
            <a:avLst/>
            <a:gdLst/>
            <a:ahLst/>
            <a:cxnLst/>
            <a:rect l="l" t="t" r="r" b="b"/>
            <a:pathLst>
              <a:path w="595658" h="48092">
                <a:moveTo>
                  <a:pt x="0" y="0"/>
                </a:moveTo>
                <a:lnTo>
                  <a:pt x="595658" y="0"/>
                </a:lnTo>
                <a:lnTo>
                  <a:pt x="595658" y="48092"/>
                </a:lnTo>
                <a:lnTo>
                  <a:pt x="0" y="48092"/>
                </a:lnTo>
                <a:lnTo>
                  <a:pt x="0" y="0"/>
                </a:lnTo>
                <a:close/>
              </a:path>
            </a:pathLst>
          </a:custGeom>
          <a:blipFill>
            <a:blip r:embed="rId258">
              <a:extLst>
                <a:ext uri="{96DAC541-7B7A-43D3-8B79-37D633B846F1}">
                  <asvg:svgBlip xmlns:asvg="http://schemas.microsoft.com/office/drawing/2016/SVG/main" r:embed="rId259"/>
                </a:ext>
              </a:extLst>
            </a:blip>
            <a:stretch>
              <a:fillRect/>
            </a:stretch>
          </a:blipFill>
        </p:spPr>
      </p:sp>
      <p:sp>
        <p:nvSpPr>
          <p:cNvPr id="391" name="Freeform 391"/>
          <p:cNvSpPr/>
          <p:nvPr/>
        </p:nvSpPr>
        <p:spPr>
          <a:xfrm>
            <a:off x="10017808" y="5927620"/>
            <a:ext cx="595658" cy="48924"/>
          </a:xfrm>
          <a:custGeom>
            <a:avLst/>
            <a:gdLst/>
            <a:ahLst/>
            <a:cxnLst/>
            <a:rect l="l" t="t" r="r" b="b"/>
            <a:pathLst>
              <a:path w="595658" h="48924">
                <a:moveTo>
                  <a:pt x="0" y="0"/>
                </a:moveTo>
                <a:lnTo>
                  <a:pt x="595658" y="0"/>
                </a:lnTo>
                <a:lnTo>
                  <a:pt x="595658" y="48924"/>
                </a:lnTo>
                <a:lnTo>
                  <a:pt x="0" y="48924"/>
                </a:lnTo>
                <a:lnTo>
                  <a:pt x="0" y="0"/>
                </a:lnTo>
                <a:close/>
              </a:path>
            </a:pathLst>
          </a:custGeom>
          <a:blipFill>
            <a:blip r:embed="rId260">
              <a:extLst>
                <a:ext uri="{96DAC541-7B7A-43D3-8B79-37D633B846F1}">
                  <asvg:svgBlip xmlns:asvg="http://schemas.microsoft.com/office/drawing/2016/SVG/main" r:embed="rId261"/>
                </a:ext>
              </a:extLst>
            </a:blip>
            <a:stretch>
              <a:fillRect/>
            </a:stretch>
          </a:blipFill>
        </p:spPr>
      </p:sp>
      <p:sp>
        <p:nvSpPr>
          <p:cNvPr id="392" name="Freeform 392"/>
          <p:cNvSpPr/>
          <p:nvPr/>
        </p:nvSpPr>
        <p:spPr>
          <a:xfrm>
            <a:off x="10017808" y="6129780"/>
            <a:ext cx="595658" cy="48924"/>
          </a:xfrm>
          <a:custGeom>
            <a:avLst/>
            <a:gdLst/>
            <a:ahLst/>
            <a:cxnLst/>
            <a:rect l="l" t="t" r="r" b="b"/>
            <a:pathLst>
              <a:path w="595658" h="48924">
                <a:moveTo>
                  <a:pt x="0" y="0"/>
                </a:moveTo>
                <a:lnTo>
                  <a:pt x="595658" y="0"/>
                </a:lnTo>
                <a:lnTo>
                  <a:pt x="595658" y="48924"/>
                </a:lnTo>
                <a:lnTo>
                  <a:pt x="0" y="48924"/>
                </a:lnTo>
                <a:lnTo>
                  <a:pt x="0" y="0"/>
                </a:lnTo>
                <a:close/>
              </a:path>
            </a:pathLst>
          </a:custGeom>
          <a:blipFill>
            <a:blip r:embed="rId260">
              <a:extLst>
                <a:ext uri="{96DAC541-7B7A-43D3-8B79-37D633B846F1}">
                  <asvg:svgBlip xmlns:asvg="http://schemas.microsoft.com/office/drawing/2016/SVG/main" r:embed="rId261"/>
                </a:ext>
              </a:extLst>
            </a:blip>
            <a:stretch>
              <a:fillRect/>
            </a:stretch>
          </a:blipFill>
        </p:spPr>
      </p:sp>
      <p:sp>
        <p:nvSpPr>
          <p:cNvPr id="393" name="Freeform 393"/>
          <p:cNvSpPr/>
          <p:nvPr/>
        </p:nvSpPr>
        <p:spPr>
          <a:xfrm>
            <a:off x="10017808" y="6234846"/>
            <a:ext cx="595658" cy="48924"/>
          </a:xfrm>
          <a:custGeom>
            <a:avLst/>
            <a:gdLst/>
            <a:ahLst/>
            <a:cxnLst/>
            <a:rect l="l" t="t" r="r" b="b"/>
            <a:pathLst>
              <a:path w="595658" h="48924">
                <a:moveTo>
                  <a:pt x="0" y="0"/>
                </a:moveTo>
                <a:lnTo>
                  <a:pt x="595658" y="0"/>
                </a:lnTo>
                <a:lnTo>
                  <a:pt x="595658" y="48924"/>
                </a:lnTo>
                <a:lnTo>
                  <a:pt x="0" y="48924"/>
                </a:lnTo>
                <a:lnTo>
                  <a:pt x="0" y="0"/>
                </a:lnTo>
                <a:close/>
              </a:path>
            </a:pathLst>
          </a:custGeom>
          <a:blipFill>
            <a:blip r:embed="rId262">
              <a:extLst>
                <a:ext uri="{96DAC541-7B7A-43D3-8B79-37D633B846F1}">
                  <asvg:svgBlip xmlns:asvg="http://schemas.microsoft.com/office/drawing/2016/SVG/main" r:embed="rId263"/>
                </a:ext>
              </a:extLst>
            </a:blip>
            <a:stretch>
              <a:fillRect/>
            </a:stretch>
          </a:blipFill>
        </p:spPr>
      </p:sp>
      <p:sp>
        <p:nvSpPr>
          <p:cNvPr id="394" name="Freeform 394"/>
          <p:cNvSpPr/>
          <p:nvPr/>
        </p:nvSpPr>
        <p:spPr>
          <a:xfrm>
            <a:off x="10017808" y="6333694"/>
            <a:ext cx="595658" cy="48924"/>
          </a:xfrm>
          <a:custGeom>
            <a:avLst/>
            <a:gdLst/>
            <a:ahLst/>
            <a:cxnLst/>
            <a:rect l="l" t="t" r="r" b="b"/>
            <a:pathLst>
              <a:path w="595658" h="48924">
                <a:moveTo>
                  <a:pt x="0" y="0"/>
                </a:moveTo>
                <a:lnTo>
                  <a:pt x="595658" y="0"/>
                </a:lnTo>
                <a:lnTo>
                  <a:pt x="595658" y="48924"/>
                </a:lnTo>
                <a:lnTo>
                  <a:pt x="0" y="48924"/>
                </a:lnTo>
                <a:lnTo>
                  <a:pt x="0" y="0"/>
                </a:lnTo>
                <a:close/>
              </a:path>
            </a:pathLst>
          </a:custGeom>
          <a:blipFill>
            <a:blip r:embed="rId260">
              <a:extLst>
                <a:ext uri="{96DAC541-7B7A-43D3-8B79-37D633B846F1}">
                  <asvg:svgBlip xmlns:asvg="http://schemas.microsoft.com/office/drawing/2016/SVG/main" r:embed="rId261"/>
                </a:ext>
              </a:extLst>
            </a:blip>
            <a:stretch>
              <a:fillRect/>
            </a:stretch>
          </a:blipFill>
        </p:spPr>
      </p:sp>
      <p:sp>
        <p:nvSpPr>
          <p:cNvPr id="395" name="Freeform 395"/>
          <p:cNvSpPr/>
          <p:nvPr/>
        </p:nvSpPr>
        <p:spPr>
          <a:xfrm>
            <a:off x="11019180" y="7450252"/>
            <a:ext cx="218984" cy="309424"/>
          </a:xfrm>
          <a:custGeom>
            <a:avLst/>
            <a:gdLst/>
            <a:ahLst/>
            <a:cxnLst/>
            <a:rect l="l" t="t" r="r" b="b"/>
            <a:pathLst>
              <a:path w="218984" h="309424">
                <a:moveTo>
                  <a:pt x="0" y="0"/>
                </a:moveTo>
                <a:lnTo>
                  <a:pt x="218984" y="0"/>
                </a:lnTo>
                <a:lnTo>
                  <a:pt x="218984" y="309424"/>
                </a:lnTo>
                <a:lnTo>
                  <a:pt x="0" y="309424"/>
                </a:lnTo>
                <a:lnTo>
                  <a:pt x="0" y="0"/>
                </a:lnTo>
                <a:close/>
              </a:path>
            </a:pathLst>
          </a:custGeom>
          <a:blipFill>
            <a:blip r:embed="rId264">
              <a:extLst>
                <a:ext uri="{96DAC541-7B7A-43D3-8B79-37D633B846F1}">
                  <asvg:svgBlip xmlns:asvg="http://schemas.microsoft.com/office/drawing/2016/SVG/main" r:embed="rId265"/>
                </a:ext>
              </a:extLst>
            </a:blip>
            <a:stretch>
              <a:fillRect/>
            </a:stretch>
          </a:blipFill>
        </p:spPr>
      </p:sp>
      <p:sp>
        <p:nvSpPr>
          <p:cNvPr id="396" name="Freeform 396"/>
          <p:cNvSpPr/>
          <p:nvPr/>
        </p:nvSpPr>
        <p:spPr>
          <a:xfrm>
            <a:off x="11052366" y="7612026"/>
            <a:ext cx="150150" cy="147652"/>
          </a:xfrm>
          <a:custGeom>
            <a:avLst/>
            <a:gdLst/>
            <a:ahLst/>
            <a:cxnLst/>
            <a:rect l="l" t="t" r="r" b="b"/>
            <a:pathLst>
              <a:path w="150150" h="147652">
                <a:moveTo>
                  <a:pt x="0" y="0"/>
                </a:moveTo>
                <a:lnTo>
                  <a:pt x="150150" y="0"/>
                </a:lnTo>
                <a:lnTo>
                  <a:pt x="150150" y="147652"/>
                </a:lnTo>
                <a:lnTo>
                  <a:pt x="0" y="147652"/>
                </a:lnTo>
                <a:lnTo>
                  <a:pt x="0" y="0"/>
                </a:lnTo>
                <a:close/>
              </a:path>
            </a:pathLst>
          </a:custGeom>
          <a:blipFill>
            <a:blip r:embed="rId266">
              <a:extLst>
                <a:ext uri="{96DAC541-7B7A-43D3-8B79-37D633B846F1}">
                  <asvg:svgBlip xmlns:asvg="http://schemas.microsoft.com/office/drawing/2016/SVG/main" r:embed="rId267"/>
                </a:ext>
              </a:extLst>
            </a:blip>
            <a:stretch>
              <a:fillRect/>
            </a:stretch>
          </a:blipFill>
        </p:spPr>
      </p:sp>
      <p:sp>
        <p:nvSpPr>
          <p:cNvPr id="397" name="Freeform 397"/>
          <p:cNvSpPr/>
          <p:nvPr/>
        </p:nvSpPr>
        <p:spPr>
          <a:xfrm>
            <a:off x="10988895" y="7428255"/>
            <a:ext cx="68018" cy="67186"/>
          </a:xfrm>
          <a:custGeom>
            <a:avLst/>
            <a:gdLst/>
            <a:ahLst/>
            <a:cxnLst/>
            <a:rect l="l" t="t" r="r" b="b"/>
            <a:pathLst>
              <a:path w="68018" h="67186">
                <a:moveTo>
                  <a:pt x="0" y="0"/>
                </a:moveTo>
                <a:lnTo>
                  <a:pt x="68018" y="0"/>
                </a:lnTo>
                <a:lnTo>
                  <a:pt x="68018" y="67186"/>
                </a:lnTo>
                <a:lnTo>
                  <a:pt x="0" y="67186"/>
                </a:lnTo>
                <a:lnTo>
                  <a:pt x="0" y="0"/>
                </a:lnTo>
                <a:close/>
              </a:path>
            </a:pathLst>
          </a:custGeom>
          <a:blipFill>
            <a:blip r:embed="rId268">
              <a:extLst>
                <a:ext uri="{96DAC541-7B7A-43D3-8B79-37D633B846F1}">
                  <asvg:svgBlip xmlns:asvg="http://schemas.microsoft.com/office/drawing/2016/SVG/main" r:embed="rId269"/>
                </a:ext>
              </a:extLst>
            </a:blip>
            <a:stretch>
              <a:fillRect/>
            </a:stretch>
          </a:blipFill>
        </p:spPr>
      </p:sp>
      <p:sp>
        <p:nvSpPr>
          <p:cNvPr id="398" name="Freeform 398"/>
          <p:cNvSpPr/>
          <p:nvPr/>
        </p:nvSpPr>
        <p:spPr>
          <a:xfrm>
            <a:off x="11110027" y="7379287"/>
            <a:ext cx="35664" cy="81300"/>
          </a:xfrm>
          <a:custGeom>
            <a:avLst/>
            <a:gdLst/>
            <a:ahLst/>
            <a:cxnLst/>
            <a:rect l="l" t="t" r="r" b="b"/>
            <a:pathLst>
              <a:path w="35664" h="81300">
                <a:moveTo>
                  <a:pt x="0" y="0"/>
                </a:moveTo>
                <a:lnTo>
                  <a:pt x="35664" y="0"/>
                </a:lnTo>
                <a:lnTo>
                  <a:pt x="35664" y="81300"/>
                </a:lnTo>
                <a:lnTo>
                  <a:pt x="0" y="81300"/>
                </a:lnTo>
                <a:lnTo>
                  <a:pt x="0" y="0"/>
                </a:lnTo>
                <a:close/>
              </a:path>
            </a:pathLst>
          </a:custGeom>
          <a:blipFill>
            <a:blip r:embed="rId270">
              <a:extLst>
                <a:ext uri="{96DAC541-7B7A-43D3-8B79-37D633B846F1}">
                  <asvg:svgBlip xmlns:asvg="http://schemas.microsoft.com/office/drawing/2016/SVG/main" r:embed="rId271"/>
                </a:ext>
              </a:extLst>
            </a:blip>
            <a:stretch>
              <a:fillRect/>
            </a:stretch>
          </a:blipFill>
        </p:spPr>
      </p:sp>
      <p:sp>
        <p:nvSpPr>
          <p:cNvPr id="399" name="Freeform 399"/>
          <p:cNvSpPr/>
          <p:nvPr/>
        </p:nvSpPr>
        <p:spPr>
          <a:xfrm>
            <a:off x="11188446" y="7418730"/>
            <a:ext cx="87900" cy="86236"/>
          </a:xfrm>
          <a:custGeom>
            <a:avLst/>
            <a:gdLst/>
            <a:ahLst/>
            <a:cxnLst/>
            <a:rect l="l" t="t" r="r" b="b"/>
            <a:pathLst>
              <a:path w="87900" h="86236">
                <a:moveTo>
                  <a:pt x="0" y="0"/>
                </a:moveTo>
                <a:lnTo>
                  <a:pt x="87900" y="0"/>
                </a:lnTo>
                <a:lnTo>
                  <a:pt x="87900" y="86236"/>
                </a:lnTo>
                <a:lnTo>
                  <a:pt x="0" y="86236"/>
                </a:lnTo>
                <a:lnTo>
                  <a:pt x="0" y="0"/>
                </a:lnTo>
                <a:close/>
              </a:path>
            </a:pathLst>
          </a:custGeom>
          <a:blipFill>
            <a:blip r:embed="rId272">
              <a:extLst>
                <a:ext uri="{96DAC541-7B7A-43D3-8B79-37D633B846F1}">
                  <asvg:svgBlip xmlns:asvg="http://schemas.microsoft.com/office/drawing/2016/SVG/main" r:embed="rId273"/>
                </a:ext>
              </a:extLst>
            </a:blip>
            <a:stretch>
              <a:fillRect/>
            </a:stretch>
          </a:blipFill>
        </p:spPr>
      </p:sp>
      <p:sp>
        <p:nvSpPr>
          <p:cNvPr id="400" name="Freeform 400"/>
          <p:cNvSpPr/>
          <p:nvPr/>
        </p:nvSpPr>
        <p:spPr>
          <a:xfrm>
            <a:off x="8596638" y="8578644"/>
            <a:ext cx="813062" cy="1402262"/>
          </a:xfrm>
          <a:custGeom>
            <a:avLst/>
            <a:gdLst/>
            <a:ahLst/>
            <a:cxnLst/>
            <a:rect l="l" t="t" r="r" b="b"/>
            <a:pathLst>
              <a:path w="813062" h="1402262">
                <a:moveTo>
                  <a:pt x="0" y="0"/>
                </a:moveTo>
                <a:lnTo>
                  <a:pt x="813062" y="0"/>
                </a:lnTo>
                <a:lnTo>
                  <a:pt x="813062" y="1402262"/>
                </a:lnTo>
                <a:lnTo>
                  <a:pt x="0" y="1402262"/>
                </a:lnTo>
                <a:lnTo>
                  <a:pt x="0" y="0"/>
                </a:lnTo>
                <a:close/>
              </a:path>
            </a:pathLst>
          </a:custGeom>
          <a:blipFill>
            <a:blip r:embed="rId274">
              <a:extLst>
                <a:ext uri="{96DAC541-7B7A-43D3-8B79-37D633B846F1}">
                  <asvg:svgBlip xmlns:asvg="http://schemas.microsoft.com/office/drawing/2016/SVG/main" r:embed="rId275"/>
                </a:ext>
              </a:extLst>
            </a:blip>
            <a:stretch>
              <a:fillRect/>
            </a:stretch>
          </a:blipFill>
        </p:spPr>
      </p:sp>
      <p:grpSp>
        <p:nvGrpSpPr>
          <p:cNvPr id="401" name="Group 401"/>
          <p:cNvGrpSpPr/>
          <p:nvPr/>
        </p:nvGrpSpPr>
        <p:grpSpPr>
          <a:xfrm>
            <a:off x="8964156" y="9801384"/>
            <a:ext cx="527702" cy="232350"/>
            <a:chOff x="0" y="0"/>
            <a:chExt cx="703603" cy="309800"/>
          </a:xfrm>
        </p:grpSpPr>
        <p:sp>
          <p:nvSpPr>
            <p:cNvPr id="402" name="Freeform 402"/>
            <p:cNvSpPr/>
            <p:nvPr/>
          </p:nvSpPr>
          <p:spPr>
            <a:xfrm>
              <a:off x="0" y="0"/>
              <a:ext cx="703580" cy="309753"/>
            </a:xfrm>
            <a:custGeom>
              <a:avLst/>
              <a:gdLst/>
              <a:ahLst/>
              <a:cxnLst/>
              <a:rect l="l" t="t" r="r" b="b"/>
              <a:pathLst>
                <a:path w="703580" h="309753">
                  <a:moveTo>
                    <a:pt x="0" y="309753"/>
                  </a:moveTo>
                  <a:lnTo>
                    <a:pt x="703580" y="0"/>
                  </a:lnTo>
                </a:path>
              </a:pathLst>
            </a:custGeom>
            <a:solidFill>
              <a:srgbClr val="AADDF6"/>
            </a:solidFill>
          </p:spPr>
        </p:sp>
      </p:grpSp>
      <p:grpSp>
        <p:nvGrpSpPr>
          <p:cNvPr id="403" name="Group 403"/>
          <p:cNvGrpSpPr/>
          <p:nvPr/>
        </p:nvGrpSpPr>
        <p:grpSpPr>
          <a:xfrm>
            <a:off x="8922682" y="9647898"/>
            <a:ext cx="795656" cy="770756"/>
            <a:chOff x="0" y="0"/>
            <a:chExt cx="1060875" cy="1027675"/>
          </a:xfrm>
        </p:grpSpPr>
        <p:sp>
          <p:nvSpPr>
            <p:cNvPr id="404" name="Freeform 404"/>
            <p:cNvSpPr/>
            <p:nvPr/>
          </p:nvSpPr>
          <p:spPr>
            <a:xfrm>
              <a:off x="0" y="0"/>
              <a:ext cx="1060831" cy="1027684"/>
            </a:xfrm>
            <a:custGeom>
              <a:avLst/>
              <a:gdLst/>
              <a:ahLst/>
              <a:cxnLst/>
              <a:rect l="l" t="t" r="r" b="b"/>
              <a:pathLst>
                <a:path w="1060831" h="1027684">
                  <a:moveTo>
                    <a:pt x="647192" y="0"/>
                  </a:moveTo>
                  <a:lnTo>
                    <a:pt x="0" y="282067"/>
                  </a:lnTo>
                  <a:lnTo>
                    <a:pt x="273304" y="1027684"/>
                  </a:lnTo>
                  <a:lnTo>
                    <a:pt x="1060831" y="1027684"/>
                  </a:lnTo>
                  <a:lnTo>
                    <a:pt x="647192" y="0"/>
                  </a:lnTo>
                  <a:close/>
                </a:path>
              </a:pathLst>
            </a:custGeom>
            <a:solidFill>
              <a:srgbClr val="48FFD5"/>
            </a:solidFill>
          </p:spPr>
        </p:sp>
      </p:grpSp>
      <p:grpSp>
        <p:nvGrpSpPr>
          <p:cNvPr id="405" name="Group 405"/>
          <p:cNvGrpSpPr/>
          <p:nvPr/>
        </p:nvGrpSpPr>
        <p:grpSpPr>
          <a:xfrm>
            <a:off x="8964156" y="9801384"/>
            <a:ext cx="784040" cy="638008"/>
            <a:chOff x="0" y="0"/>
            <a:chExt cx="1045387" cy="850677"/>
          </a:xfrm>
        </p:grpSpPr>
        <p:sp>
          <p:nvSpPr>
            <p:cNvPr id="406" name="Freeform 406"/>
            <p:cNvSpPr/>
            <p:nvPr/>
          </p:nvSpPr>
          <p:spPr>
            <a:xfrm>
              <a:off x="0" y="0"/>
              <a:ext cx="1045337" cy="850646"/>
            </a:xfrm>
            <a:custGeom>
              <a:avLst/>
              <a:gdLst/>
              <a:ahLst/>
              <a:cxnLst/>
              <a:rect l="l" t="t" r="r" b="b"/>
              <a:pathLst>
                <a:path w="1045337" h="850646">
                  <a:moveTo>
                    <a:pt x="704723" y="0"/>
                  </a:moveTo>
                  <a:lnTo>
                    <a:pt x="0" y="309753"/>
                  </a:lnTo>
                  <a:lnTo>
                    <a:pt x="197993" y="850646"/>
                  </a:lnTo>
                  <a:lnTo>
                    <a:pt x="1045337" y="850646"/>
                  </a:lnTo>
                  <a:lnTo>
                    <a:pt x="704723" y="0"/>
                  </a:lnTo>
                  <a:close/>
                </a:path>
              </a:pathLst>
            </a:custGeom>
            <a:solidFill>
              <a:srgbClr val="48FFD5"/>
            </a:solidFill>
          </p:spPr>
        </p:sp>
      </p:grpSp>
      <p:grpSp>
        <p:nvGrpSpPr>
          <p:cNvPr id="407" name="Group 407"/>
          <p:cNvGrpSpPr/>
          <p:nvPr/>
        </p:nvGrpSpPr>
        <p:grpSpPr>
          <a:xfrm>
            <a:off x="8982396" y="9907568"/>
            <a:ext cx="47342" cy="47342"/>
            <a:chOff x="0" y="0"/>
            <a:chExt cx="63123" cy="63123"/>
          </a:xfrm>
        </p:grpSpPr>
        <p:sp>
          <p:nvSpPr>
            <p:cNvPr id="408" name="Freeform 408"/>
            <p:cNvSpPr/>
            <p:nvPr/>
          </p:nvSpPr>
          <p:spPr>
            <a:xfrm>
              <a:off x="0" y="0"/>
              <a:ext cx="63119" cy="63119"/>
            </a:xfrm>
            <a:custGeom>
              <a:avLst/>
              <a:gdLst/>
              <a:ahLst/>
              <a:cxnLst/>
              <a:rect l="l" t="t" r="r" b="b"/>
              <a:pathLst>
                <a:path w="63119" h="63119">
                  <a:moveTo>
                    <a:pt x="30988" y="0"/>
                  </a:moveTo>
                  <a:cubicBezTo>
                    <a:pt x="13335" y="0"/>
                    <a:pt x="0" y="13335"/>
                    <a:pt x="0" y="32131"/>
                  </a:cubicBezTo>
                  <a:cubicBezTo>
                    <a:pt x="0" y="49784"/>
                    <a:pt x="13335" y="63119"/>
                    <a:pt x="30988" y="63119"/>
                  </a:cubicBezTo>
                  <a:cubicBezTo>
                    <a:pt x="49784" y="63119"/>
                    <a:pt x="63119" y="49911"/>
                    <a:pt x="63119" y="32131"/>
                  </a:cubicBezTo>
                  <a:cubicBezTo>
                    <a:pt x="63119" y="15494"/>
                    <a:pt x="49784" y="0"/>
                    <a:pt x="30988" y="0"/>
                  </a:cubicBezTo>
                  <a:close/>
                </a:path>
              </a:pathLst>
            </a:custGeom>
            <a:solidFill>
              <a:srgbClr val="FFFFFF"/>
            </a:solidFill>
          </p:spPr>
        </p:sp>
      </p:grpSp>
      <p:sp>
        <p:nvSpPr>
          <p:cNvPr id="409" name="TextBox 409"/>
          <p:cNvSpPr txBox="1"/>
          <p:nvPr/>
        </p:nvSpPr>
        <p:spPr>
          <a:xfrm>
            <a:off x="13309172" y="3521724"/>
            <a:ext cx="4113027" cy="1559052"/>
          </a:xfrm>
          <a:prstGeom prst="rect">
            <a:avLst/>
          </a:prstGeom>
        </p:spPr>
        <p:txBody>
          <a:bodyPr lIns="0" tIns="0" rIns="0" bIns="0" rtlCol="0" anchor="t">
            <a:spAutoFit/>
          </a:bodyPr>
          <a:lstStyle/>
          <a:p>
            <a:pPr algn="l">
              <a:lnSpc>
                <a:spcPts val="2483"/>
              </a:lnSpc>
            </a:pPr>
            <a:r>
              <a:rPr lang="en-US" sz="1800">
                <a:solidFill>
                  <a:srgbClr val="F2F2F2"/>
                </a:solidFill>
                <a:latin typeface="Montserrat Light"/>
              </a:rPr>
              <a:t>Locking It Down: When we bring in TIC, it's like having a security guard for our project data. It keeps the important stuff safe so that only the right people can access it</a:t>
            </a:r>
          </a:p>
        </p:txBody>
      </p:sp>
      <p:sp>
        <p:nvSpPr>
          <p:cNvPr id="410" name="TextBox 410"/>
          <p:cNvSpPr txBox="1"/>
          <p:nvPr/>
        </p:nvSpPr>
        <p:spPr>
          <a:xfrm>
            <a:off x="13309174" y="3088999"/>
            <a:ext cx="2326350" cy="333375"/>
          </a:xfrm>
          <a:prstGeom prst="rect">
            <a:avLst/>
          </a:prstGeom>
        </p:spPr>
        <p:txBody>
          <a:bodyPr lIns="0" tIns="0" rIns="0" bIns="0" rtlCol="0" anchor="t">
            <a:spAutoFit/>
          </a:bodyPr>
          <a:lstStyle/>
          <a:p>
            <a:pPr algn="l">
              <a:lnSpc>
                <a:spcPts val="2519"/>
              </a:lnSpc>
            </a:pPr>
            <a:r>
              <a:rPr lang="en-US" sz="2099">
                <a:solidFill>
                  <a:srgbClr val="FFFFFF"/>
                </a:solidFill>
                <a:latin typeface="Arimo Bold"/>
              </a:rPr>
              <a:t>Advantage 2</a:t>
            </a:r>
          </a:p>
        </p:txBody>
      </p:sp>
      <p:sp>
        <p:nvSpPr>
          <p:cNvPr id="411" name="TextBox 411"/>
          <p:cNvSpPr txBox="1"/>
          <p:nvPr/>
        </p:nvSpPr>
        <p:spPr>
          <a:xfrm>
            <a:off x="431458" y="6787950"/>
            <a:ext cx="5181266" cy="1873377"/>
          </a:xfrm>
          <a:prstGeom prst="rect">
            <a:avLst/>
          </a:prstGeom>
        </p:spPr>
        <p:txBody>
          <a:bodyPr lIns="0" tIns="0" rIns="0" bIns="0" rtlCol="0" anchor="t">
            <a:spAutoFit/>
          </a:bodyPr>
          <a:lstStyle/>
          <a:p>
            <a:pPr algn="r">
              <a:lnSpc>
                <a:spcPts val="2483"/>
              </a:lnSpc>
            </a:pPr>
            <a:r>
              <a:rPr lang="en-US" sz="1800">
                <a:solidFill>
                  <a:srgbClr val="F2F2F2"/>
                </a:solidFill>
                <a:latin typeface="Montserrat Light"/>
              </a:rPr>
              <a:t>Making Sense of Data: TIC tools are like our project detective, helping managers figure out how things are going by looking at the data. It's like finding clues to fix any issues </a:t>
            </a:r>
          </a:p>
          <a:p>
            <a:pPr algn="r">
              <a:lnSpc>
                <a:spcPts val="2483"/>
              </a:lnSpc>
            </a:pPr>
            <a:r>
              <a:rPr lang="en-US" sz="1800">
                <a:solidFill>
                  <a:srgbClr val="F2F2F2"/>
                </a:solidFill>
                <a:latin typeface="Montserrat Light"/>
              </a:rPr>
              <a:t>and make things work better</a:t>
            </a:r>
          </a:p>
          <a:p>
            <a:pPr algn="r">
              <a:lnSpc>
                <a:spcPts val="2483"/>
              </a:lnSpc>
            </a:pPr>
            <a:endParaRPr lang="en-US" sz="1800">
              <a:solidFill>
                <a:srgbClr val="F2F2F2"/>
              </a:solidFill>
              <a:latin typeface="Montserrat Light"/>
            </a:endParaRPr>
          </a:p>
        </p:txBody>
      </p:sp>
      <p:sp>
        <p:nvSpPr>
          <p:cNvPr id="412" name="TextBox 412"/>
          <p:cNvSpPr txBox="1"/>
          <p:nvPr/>
        </p:nvSpPr>
        <p:spPr>
          <a:xfrm>
            <a:off x="2549075" y="6336175"/>
            <a:ext cx="2164350" cy="352425"/>
          </a:xfrm>
          <a:prstGeom prst="rect">
            <a:avLst/>
          </a:prstGeom>
        </p:spPr>
        <p:txBody>
          <a:bodyPr lIns="0" tIns="0" rIns="0" bIns="0" rtlCol="0" anchor="t">
            <a:spAutoFit/>
          </a:bodyPr>
          <a:lstStyle/>
          <a:p>
            <a:pPr algn="r">
              <a:lnSpc>
                <a:spcPts val="2639"/>
              </a:lnSpc>
            </a:pPr>
            <a:r>
              <a:rPr lang="en-US" sz="2199">
                <a:solidFill>
                  <a:srgbClr val="FFFFFF"/>
                </a:solidFill>
                <a:latin typeface="Arimo Bold"/>
              </a:rPr>
              <a:t>Advantage 1</a:t>
            </a:r>
          </a:p>
        </p:txBody>
      </p:sp>
      <p:sp>
        <p:nvSpPr>
          <p:cNvPr id="413" name="TextBox 413"/>
          <p:cNvSpPr txBox="1"/>
          <p:nvPr/>
        </p:nvSpPr>
        <p:spPr>
          <a:xfrm>
            <a:off x="13146273" y="7341194"/>
            <a:ext cx="4719792" cy="1559052"/>
          </a:xfrm>
          <a:prstGeom prst="rect">
            <a:avLst/>
          </a:prstGeom>
        </p:spPr>
        <p:txBody>
          <a:bodyPr lIns="0" tIns="0" rIns="0" bIns="0" rtlCol="0" anchor="t">
            <a:spAutoFit/>
          </a:bodyPr>
          <a:lstStyle/>
          <a:p>
            <a:pPr algn="l">
              <a:lnSpc>
                <a:spcPts val="2483"/>
              </a:lnSpc>
            </a:pPr>
            <a:r>
              <a:rPr lang="en-US" sz="1800">
                <a:solidFill>
                  <a:srgbClr val="F2F2F2"/>
                </a:solidFill>
                <a:latin typeface="Montserrat Light"/>
              </a:rPr>
              <a:t>Instant Updates: TIC technologies act like our project news reporters, giving us updates right away. This keeps everyone in the loop, helps us stay on top of things, and make quick decisions.</a:t>
            </a:r>
          </a:p>
        </p:txBody>
      </p:sp>
      <p:sp>
        <p:nvSpPr>
          <p:cNvPr id="414" name="TextBox 414"/>
          <p:cNvSpPr txBox="1"/>
          <p:nvPr/>
        </p:nvSpPr>
        <p:spPr>
          <a:xfrm>
            <a:off x="13146275" y="6889351"/>
            <a:ext cx="3969150" cy="352425"/>
          </a:xfrm>
          <a:prstGeom prst="rect">
            <a:avLst/>
          </a:prstGeom>
        </p:spPr>
        <p:txBody>
          <a:bodyPr lIns="0" tIns="0" rIns="0" bIns="0" rtlCol="0" anchor="t">
            <a:spAutoFit/>
          </a:bodyPr>
          <a:lstStyle/>
          <a:p>
            <a:pPr algn="l">
              <a:lnSpc>
                <a:spcPts val="2639"/>
              </a:lnSpc>
            </a:pPr>
            <a:r>
              <a:rPr lang="en-US" sz="2199">
                <a:solidFill>
                  <a:srgbClr val="FFFFFF"/>
                </a:solidFill>
                <a:latin typeface="Arimo Bold"/>
              </a:rPr>
              <a:t>Advantage 3</a:t>
            </a:r>
          </a:p>
        </p:txBody>
      </p:sp>
      <p:sp>
        <p:nvSpPr>
          <p:cNvPr id="415" name="AutoShape 415"/>
          <p:cNvSpPr/>
          <p:nvPr/>
        </p:nvSpPr>
        <p:spPr>
          <a:xfrm flipH="1">
            <a:off x="3022091" y="8626155"/>
            <a:ext cx="4190008" cy="35172"/>
          </a:xfrm>
          <a:prstGeom prst="line">
            <a:avLst/>
          </a:prstGeom>
          <a:ln w="19050" cap="rnd">
            <a:solidFill>
              <a:srgbClr val="FFFFFF"/>
            </a:solidFill>
            <a:prstDash val="solid"/>
            <a:headEnd type="oval" w="lg" len="lg"/>
            <a:tailEnd type="oval" w="lg" len="lg"/>
          </a:ln>
        </p:spPr>
      </p:sp>
      <p:sp>
        <p:nvSpPr>
          <p:cNvPr id="416" name="AutoShape 416"/>
          <p:cNvSpPr/>
          <p:nvPr/>
        </p:nvSpPr>
        <p:spPr>
          <a:xfrm flipH="1">
            <a:off x="11439725" y="4235429"/>
            <a:ext cx="1691254" cy="784795"/>
          </a:xfrm>
          <a:prstGeom prst="line">
            <a:avLst/>
          </a:prstGeom>
          <a:ln w="19050" cap="rnd">
            <a:solidFill>
              <a:srgbClr val="FFFFFF"/>
            </a:solidFill>
            <a:prstDash val="solid"/>
            <a:headEnd type="oval" w="lg" len="lg"/>
            <a:tailEnd type="oval" w="lg" len="lg"/>
          </a:ln>
        </p:spPr>
      </p:sp>
      <p:sp>
        <p:nvSpPr>
          <p:cNvPr id="418" name="AutoShape 418"/>
          <p:cNvSpPr/>
          <p:nvPr/>
        </p:nvSpPr>
        <p:spPr>
          <a:xfrm>
            <a:off x="1313072" y="2396322"/>
            <a:ext cx="15011808" cy="0"/>
          </a:xfrm>
          <a:prstGeom prst="line">
            <a:avLst/>
          </a:prstGeom>
          <a:ln w="19050" cap="rnd">
            <a:solidFill>
              <a:srgbClr val="48FFD5"/>
            </a:solidFill>
            <a:prstDash val="solid"/>
            <a:headEnd type="none" w="sm" len="sm"/>
            <a:tailEnd type="none" w="sm" len="sm"/>
          </a:ln>
        </p:spPr>
      </p:sp>
      <p:sp>
        <p:nvSpPr>
          <p:cNvPr id="419" name="Freeform 419"/>
          <p:cNvSpPr/>
          <p:nvPr/>
        </p:nvSpPr>
        <p:spPr>
          <a:xfrm>
            <a:off x="7856022" y="4053506"/>
            <a:ext cx="671730" cy="778360"/>
          </a:xfrm>
          <a:custGeom>
            <a:avLst/>
            <a:gdLst/>
            <a:ahLst/>
            <a:cxnLst/>
            <a:rect l="l" t="t" r="r" b="b"/>
            <a:pathLst>
              <a:path w="671730" h="778360">
                <a:moveTo>
                  <a:pt x="0" y="0"/>
                </a:moveTo>
                <a:lnTo>
                  <a:pt x="671730" y="0"/>
                </a:lnTo>
                <a:lnTo>
                  <a:pt x="671730" y="778360"/>
                </a:lnTo>
                <a:lnTo>
                  <a:pt x="0" y="778360"/>
                </a:lnTo>
                <a:lnTo>
                  <a:pt x="0" y="0"/>
                </a:lnTo>
                <a:close/>
              </a:path>
            </a:pathLst>
          </a:custGeom>
          <a:blipFill>
            <a:blip r:embed="rId276">
              <a:extLst>
                <a:ext uri="{96DAC541-7B7A-43D3-8B79-37D633B846F1}">
                  <asvg:svgBlip xmlns:asvg="http://schemas.microsoft.com/office/drawing/2016/SVG/main" r:embed="rId277"/>
                </a:ext>
              </a:extLst>
            </a:blip>
            <a:stretch>
              <a:fillRect/>
            </a:stretch>
          </a:blipFill>
        </p:spPr>
      </p:sp>
      <p:sp>
        <p:nvSpPr>
          <p:cNvPr id="420" name="AutoShape 415">
            <a:extLst>
              <a:ext uri="{FF2B5EF4-FFF2-40B4-BE49-F238E27FC236}">
                <a16:creationId xmlns:a16="http://schemas.microsoft.com/office/drawing/2014/main" id="{42AD8C4E-53BC-05A7-EABC-435826BBEBAA}"/>
              </a:ext>
            </a:extLst>
          </p:cNvPr>
          <p:cNvSpPr/>
          <p:nvPr/>
        </p:nvSpPr>
        <p:spPr>
          <a:xfrm flipV="1">
            <a:off x="7212522" y="7573008"/>
            <a:ext cx="558" cy="1045040"/>
          </a:xfrm>
          <a:prstGeom prst="line">
            <a:avLst/>
          </a:prstGeom>
          <a:ln w="19050" cap="rnd">
            <a:solidFill>
              <a:srgbClr val="FFFFFF"/>
            </a:solidFill>
            <a:prstDash val="solid"/>
            <a:headEnd type="oval" w="lg" len="lg"/>
            <a:tailEnd type="oval" w="lg" len="lg"/>
          </a:ln>
        </p:spPr>
      </p:sp>
      <p:sp>
        <p:nvSpPr>
          <p:cNvPr id="421" name="AutoShape 415">
            <a:extLst>
              <a:ext uri="{FF2B5EF4-FFF2-40B4-BE49-F238E27FC236}">
                <a16:creationId xmlns:a16="http://schemas.microsoft.com/office/drawing/2014/main" id="{F73DAB13-8ADF-0CFB-0083-DD736EFD2B1A}"/>
              </a:ext>
            </a:extLst>
          </p:cNvPr>
          <p:cNvSpPr/>
          <p:nvPr/>
        </p:nvSpPr>
        <p:spPr>
          <a:xfrm flipH="1" flipV="1">
            <a:off x="11094786" y="9128449"/>
            <a:ext cx="4297614" cy="7"/>
          </a:xfrm>
          <a:prstGeom prst="line">
            <a:avLst/>
          </a:prstGeom>
          <a:ln w="19050" cap="rnd">
            <a:solidFill>
              <a:srgbClr val="FFFFFF"/>
            </a:solidFill>
            <a:prstDash val="solid"/>
            <a:headEnd type="oval" w="lg" len="lg"/>
            <a:tailEnd type="oval" w="lg" len="lg"/>
          </a:ln>
        </p:spPr>
      </p:sp>
      <p:sp>
        <p:nvSpPr>
          <p:cNvPr id="423" name="AutoShape 415">
            <a:extLst>
              <a:ext uri="{FF2B5EF4-FFF2-40B4-BE49-F238E27FC236}">
                <a16:creationId xmlns:a16="http://schemas.microsoft.com/office/drawing/2014/main" id="{EC8C72DC-6827-AE9E-CCF6-8E6F0D6E176F}"/>
              </a:ext>
            </a:extLst>
          </p:cNvPr>
          <p:cNvSpPr/>
          <p:nvPr/>
        </p:nvSpPr>
        <p:spPr>
          <a:xfrm flipV="1">
            <a:off x="11094786" y="7833551"/>
            <a:ext cx="0" cy="1294891"/>
          </a:xfrm>
          <a:prstGeom prst="line">
            <a:avLst/>
          </a:prstGeom>
          <a:ln w="19050" cap="rnd">
            <a:solidFill>
              <a:srgbClr val="FFFFFF"/>
            </a:solidFill>
            <a:prstDash val="solid"/>
            <a:headEnd type="oval" w="lg" len="lg"/>
            <a:tailEnd type="oval" w="lg" len="lg"/>
          </a:ln>
        </p:spPr>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10706423" y="3250514"/>
            <a:ext cx="3785972" cy="3785972"/>
          </a:xfrm>
          <a:custGeom>
            <a:avLst/>
            <a:gdLst/>
            <a:ahLst/>
            <a:cxnLst/>
            <a:rect l="l" t="t" r="r" b="b"/>
            <a:pathLst>
              <a:path w="3785972" h="3785972">
                <a:moveTo>
                  <a:pt x="0" y="0"/>
                </a:moveTo>
                <a:lnTo>
                  <a:pt x="3785972" y="0"/>
                </a:lnTo>
                <a:lnTo>
                  <a:pt x="3785972" y="3785972"/>
                </a:lnTo>
                <a:lnTo>
                  <a:pt x="0" y="3785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88699" y="4019550"/>
            <a:ext cx="6877950" cy="2219325"/>
          </a:xfrm>
          <a:prstGeom prst="rect">
            <a:avLst/>
          </a:prstGeom>
        </p:spPr>
        <p:txBody>
          <a:bodyPr lIns="0" tIns="0" rIns="0" bIns="0" rtlCol="0" anchor="t">
            <a:spAutoFit/>
          </a:bodyPr>
          <a:lstStyle/>
          <a:p>
            <a:pPr algn="l">
              <a:lnSpc>
                <a:spcPts val="8640"/>
              </a:lnSpc>
            </a:pPr>
            <a:r>
              <a:rPr lang="en-US" sz="7200">
                <a:solidFill>
                  <a:srgbClr val="FFFFFF"/>
                </a:solidFill>
                <a:latin typeface="Arimo"/>
              </a:rPr>
              <a:t>ARTIFICIAL INTELLIGENCE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AutoShape 2"/>
          <p:cNvSpPr/>
          <p:nvPr/>
        </p:nvSpPr>
        <p:spPr>
          <a:xfrm>
            <a:off x="1631627" y="2817976"/>
            <a:ext cx="15024747" cy="23812"/>
          </a:xfrm>
          <a:prstGeom prst="line">
            <a:avLst/>
          </a:prstGeom>
          <a:ln w="19050" cap="rnd">
            <a:solidFill>
              <a:srgbClr val="48FFD5"/>
            </a:solidFill>
            <a:prstDash val="solid"/>
            <a:headEnd type="none" w="sm" len="sm"/>
            <a:tailEnd type="none" w="sm" len="sm"/>
          </a:ln>
        </p:spPr>
      </p:sp>
      <p:sp>
        <p:nvSpPr>
          <p:cNvPr id="3" name="Freeform 3"/>
          <p:cNvSpPr/>
          <p:nvPr/>
        </p:nvSpPr>
        <p:spPr>
          <a:xfrm>
            <a:off x="2517850" y="3771900"/>
            <a:ext cx="4597343" cy="4597343"/>
          </a:xfrm>
          <a:custGeom>
            <a:avLst/>
            <a:gdLst/>
            <a:ahLst/>
            <a:cxnLst/>
            <a:rect l="l" t="t" r="r" b="b"/>
            <a:pathLst>
              <a:path w="4597343" h="4597343">
                <a:moveTo>
                  <a:pt x="0" y="0"/>
                </a:moveTo>
                <a:lnTo>
                  <a:pt x="4597343" y="0"/>
                </a:lnTo>
                <a:lnTo>
                  <a:pt x="4597343" y="4597343"/>
                </a:lnTo>
                <a:lnTo>
                  <a:pt x="0" y="45973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14825" y="582075"/>
            <a:ext cx="16858350" cy="1828800"/>
          </a:xfrm>
          <a:prstGeom prst="rect">
            <a:avLst/>
          </a:prstGeom>
        </p:spPr>
        <p:txBody>
          <a:bodyPr lIns="0" tIns="0" rIns="0" bIns="0" rtlCol="0" anchor="t">
            <a:spAutoFit/>
          </a:bodyPr>
          <a:lstStyle/>
          <a:p>
            <a:pPr algn="ctr">
              <a:lnSpc>
                <a:spcPts val="7199"/>
              </a:lnSpc>
            </a:pPr>
            <a:r>
              <a:rPr lang="en-US" sz="5999">
                <a:solidFill>
                  <a:srgbClr val="FFFFFF"/>
                </a:solidFill>
                <a:latin typeface="Arimo Bold"/>
              </a:rPr>
              <a:t>Artificial Intelligence: </a:t>
            </a:r>
          </a:p>
          <a:p>
            <a:pPr algn="ctr">
              <a:lnSpc>
                <a:spcPts val="7199"/>
              </a:lnSpc>
            </a:pPr>
            <a:r>
              <a:rPr lang="en-US" sz="5999">
                <a:solidFill>
                  <a:srgbClr val="FFFFFF"/>
                </a:solidFill>
                <a:latin typeface="Montserrat"/>
              </a:rPr>
              <a:t>A New Landscape or a New Era</a:t>
            </a:r>
          </a:p>
        </p:txBody>
      </p:sp>
      <p:sp>
        <p:nvSpPr>
          <p:cNvPr id="5" name="TextBox 5"/>
          <p:cNvSpPr txBox="1"/>
          <p:nvPr/>
        </p:nvSpPr>
        <p:spPr>
          <a:xfrm>
            <a:off x="9144000" y="3752850"/>
            <a:ext cx="7157282" cy="2305050"/>
          </a:xfrm>
          <a:prstGeom prst="rect">
            <a:avLst/>
          </a:prstGeom>
        </p:spPr>
        <p:txBody>
          <a:bodyPr lIns="0" tIns="0" rIns="0" bIns="0" rtlCol="0" anchor="t">
            <a:spAutoFit/>
          </a:bodyPr>
          <a:lstStyle/>
          <a:p>
            <a:pPr algn="l">
              <a:lnSpc>
                <a:spcPts val="3600"/>
              </a:lnSpc>
            </a:pPr>
            <a:r>
              <a:rPr lang="en-US" sz="3000" spc="28">
                <a:solidFill>
                  <a:srgbClr val="FFFFFF"/>
                </a:solidFill>
                <a:latin typeface="Roboto"/>
              </a:rPr>
              <a:t>AI and cognitive services, once confined to science fiction, are now integral to our everyday reality. AI's role in the Fourth Industrial Revolution stems from the exponential growth of "datafication." The </a:t>
            </a:r>
          </a:p>
        </p:txBody>
      </p:sp>
      <p:sp>
        <p:nvSpPr>
          <p:cNvPr id="6" name="TextBox 6"/>
          <p:cNvSpPr txBox="1"/>
          <p:nvPr/>
        </p:nvSpPr>
        <p:spPr>
          <a:xfrm>
            <a:off x="9144000" y="6505575"/>
            <a:ext cx="7157282" cy="2752725"/>
          </a:xfrm>
          <a:prstGeom prst="rect">
            <a:avLst/>
          </a:prstGeom>
        </p:spPr>
        <p:txBody>
          <a:bodyPr lIns="0" tIns="0" rIns="0" bIns="0" rtlCol="0" anchor="t">
            <a:spAutoFit/>
          </a:bodyPr>
          <a:lstStyle/>
          <a:p>
            <a:pPr algn="l">
              <a:lnSpc>
                <a:spcPts val="3600"/>
              </a:lnSpc>
            </a:pPr>
            <a:r>
              <a:rPr lang="en-US" sz="3000" spc="28">
                <a:solidFill>
                  <a:srgbClr val="FFFFFF"/>
                </a:solidFill>
                <a:latin typeface="TT Rounds Condensed"/>
              </a:rPr>
              <a:t>Shift in AI research from academic-driven to economically and socially motivated is noteworthy. AI's impact on fundamental rights and freedoms, challenges related to opacity, and ethical considerations are essential aspects.</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10935857" y="2933087"/>
            <a:ext cx="4420827" cy="4420827"/>
          </a:xfrm>
          <a:custGeom>
            <a:avLst/>
            <a:gdLst/>
            <a:ahLst/>
            <a:cxnLst/>
            <a:rect l="l" t="t" r="r" b="b"/>
            <a:pathLst>
              <a:path w="4420827" h="4420827">
                <a:moveTo>
                  <a:pt x="0" y="0"/>
                </a:moveTo>
                <a:lnTo>
                  <a:pt x="4420826" y="0"/>
                </a:lnTo>
                <a:lnTo>
                  <a:pt x="4420826" y="4420826"/>
                </a:lnTo>
                <a:lnTo>
                  <a:pt x="0" y="4420826"/>
                </a:lnTo>
                <a:lnTo>
                  <a:pt x="0" y="0"/>
                </a:lnTo>
                <a:close/>
              </a:path>
            </a:pathLst>
          </a:custGeom>
          <a:blipFill>
            <a:blip r:embed="rId2"/>
            <a:stretch>
              <a:fillRect/>
            </a:stretch>
          </a:blipFill>
        </p:spPr>
      </p:sp>
      <p:sp>
        <p:nvSpPr>
          <p:cNvPr id="3" name="TextBox 3"/>
          <p:cNvSpPr txBox="1"/>
          <p:nvPr/>
        </p:nvSpPr>
        <p:spPr>
          <a:xfrm>
            <a:off x="1805964" y="3471863"/>
            <a:ext cx="6877950" cy="3314700"/>
          </a:xfrm>
          <a:prstGeom prst="rect">
            <a:avLst/>
          </a:prstGeom>
        </p:spPr>
        <p:txBody>
          <a:bodyPr lIns="0" tIns="0" rIns="0" bIns="0" rtlCol="0" anchor="t">
            <a:spAutoFit/>
          </a:bodyPr>
          <a:lstStyle/>
          <a:p>
            <a:pPr algn="l">
              <a:lnSpc>
                <a:spcPts val="8640"/>
              </a:lnSpc>
            </a:pPr>
            <a:r>
              <a:rPr lang="en-US" sz="7200">
                <a:solidFill>
                  <a:srgbClr val="FFFFFF"/>
                </a:solidFill>
                <a:latin typeface="Arimo"/>
              </a:rPr>
              <a:t>THE BLOCKCHAIN TECHNOLOGY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AutoShape 2"/>
          <p:cNvSpPr/>
          <p:nvPr/>
        </p:nvSpPr>
        <p:spPr>
          <a:xfrm rot="3838">
            <a:off x="613870" y="2383400"/>
            <a:ext cx="17060261" cy="0"/>
          </a:xfrm>
          <a:prstGeom prst="line">
            <a:avLst/>
          </a:prstGeom>
          <a:ln w="9525" cap="rnd">
            <a:solidFill>
              <a:srgbClr val="42FFB7"/>
            </a:solidFill>
            <a:prstDash val="solid"/>
            <a:headEnd type="none" w="sm" len="sm"/>
            <a:tailEnd type="none" w="sm" len="sm"/>
          </a:ln>
        </p:spPr>
      </p:sp>
      <p:sp>
        <p:nvSpPr>
          <p:cNvPr id="3" name="Freeform 3"/>
          <p:cNvSpPr/>
          <p:nvPr/>
        </p:nvSpPr>
        <p:spPr>
          <a:xfrm>
            <a:off x="2835918" y="3928956"/>
            <a:ext cx="4122295" cy="4114800"/>
          </a:xfrm>
          <a:custGeom>
            <a:avLst/>
            <a:gdLst/>
            <a:ahLst/>
            <a:cxnLst/>
            <a:rect l="l" t="t" r="r" b="b"/>
            <a:pathLst>
              <a:path w="4122295" h="4114800">
                <a:moveTo>
                  <a:pt x="0" y="0"/>
                </a:moveTo>
                <a:lnTo>
                  <a:pt x="4122295" y="0"/>
                </a:lnTo>
                <a:lnTo>
                  <a:pt x="412229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14825" y="1342425"/>
            <a:ext cx="16858350" cy="1068450"/>
          </a:xfrm>
          <a:prstGeom prst="rect">
            <a:avLst/>
          </a:prstGeom>
        </p:spPr>
        <p:txBody>
          <a:bodyPr lIns="0" tIns="0" rIns="0" bIns="0" rtlCol="0" anchor="t">
            <a:spAutoFit/>
          </a:bodyPr>
          <a:lstStyle/>
          <a:p>
            <a:pPr algn="ctr">
              <a:lnSpc>
                <a:spcPts val="6719"/>
              </a:lnSpc>
            </a:pPr>
            <a:r>
              <a:rPr lang="en-US" sz="5599">
                <a:solidFill>
                  <a:srgbClr val="FFFFFF"/>
                </a:solidFill>
                <a:latin typeface="Arimo"/>
              </a:rPr>
              <a:t>THE BLOCKCHAIN TECHNOLOGY </a:t>
            </a:r>
          </a:p>
        </p:txBody>
      </p:sp>
      <p:sp>
        <p:nvSpPr>
          <p:cNvPr id="5" name="TextBox 5"/>
          <p:cNvSpPr txBox="1"/>
          <p:nvPr/>
        </p:nvSpPr>
        <p:spPr>
          <a:xfrm>
            <a:off x="9144000" y="3452706"/>
            <a:ext cx="7822597" cy="5048250"/>
          </a:xfrm>
          <a:prstGeom prst="rect">
            <a:avLst/>
          </a:prstGeom>
        </p:spPr>
        <p:txBody>
          <a:bodyPr lIns="0" tIns="0" rIns="0" bIns="0" rtlCol="0" anchor="t">
            <a:spAutoFit/>
          </a:bodyPr>
          <a:lstStyle/>
          <a:p>
            <a:pPr algn="l">
              <a:lnSpc>
                <a:spcPts val="3600"/>
              </a:lnSpc>
            </a:pPr>
            <a:r>
              <a:rPr lang="en-US" sz="3000">
                <a:solidFill>
                  <a:srgbClr val="F2F2F2"/>
                </a:solidFill>
                <a:latin typeface="Roboto"/>
              </a:rPr>
              <a:t>Blockchain technology, initially designed for cryptocurrencies, has evolved into a revolutionary force in information security. The report explores the impact of blockchain on security measures, examining key components and applications in secure data storage, identity management, supply chain security, and cybersecurity auditing. Challenges related to scalability, the regulatory landscape, and integration with existing systems are discussed.</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10921534" y="2741166"/>
            <a:ext cx="4804668" cy="4804668"/>
          </a:xfrm>
          <a:custGeom>
            <a:avLst/>
            <a:gdLst/>
            <a:ahLst/>
            <a:cxnLst/>
            <a:rect l="l" t="t" r="r" b="b"/>
            <a:pathLst>
              <a:path w="4804668" h="4804668">
                <a:moveTo>
                  <a:pt x="0" y="0"/>
                </a:moveTo>
                <a:lnTo>
                  <a:pt x="4804669" y="0"/>
                </a:lnTo>
                <a:lnTo>
                  <a:pt x="4804669" y="4804668"/>
                </a:lnTo>
                <a:lnTo>
                  <a:pt x="0" y="4804668"/>
                </a:lnTo>
                <a:lnTo>
                  <a:pt x="0" y="0"/>
                </a:lnTo>
                <a:close/>
              </a:path>
            </a:pathLst>
          </a:custGeom>
          <a:blipFill>
            <a:blip r:embed="rId2"/>
            <a:stretch>
              <a:fillRect/>
            </a:stretch>
          </a:blipFill>
        </p:spPr>
      </p:sp>
      <p:sp>
        <p:nvSpPr>
          <p:cNvPr id="3" name="TextBox 3"/>
          <p:cNvSpPr txBox="1"/>
          <p:nvPr/>
        </p:nvSpPr>
        <p:spPr>
          <a:xfrm>
            <a:off x="1028700" y="2924175"/>
            <a:ext cx="8981105" cy="4410075"/>
          </a:xfrm>
          <a:prstGeom prst="rect">
            <a:avLst/>
          </a:prstGeom>
        </p:spPr>
        <p:txBody>
          <a:bodyPr lIns="0" tIns="0" rIns="0" bIns="0" rtlCol="0" anchor="t">
            <a:spAutoFit/>
          </a:bodyPr>
          <a:lstStyle/>
          <a:p>
            <a:pPr>
              <a:lnSpc>
                <a:spcPts val="8640"/>
              </a:lnSpc>
              <a:spcBef>
                <a:spcPct val="0"/>
              </a:spcBef>
            </a:pPr>
            <a:r>
              <a:rPr lang="en-US" sz="7200">
                <a:solidFill>
                  <a:srgbClr val="F2F2F2"/>
                </a:solidFill>
                <a:latin typeface="Arimo Bold"/>
              </a:rPr>
              <a:t>AUGMENTED REALITY: </a:t>
            </a:r>
            <a:r>
              <a:rPr lang="en-US" sz="7200">
                <a:solidFill>
                  <a:srgbClr val="F2F2F2"/>
                </a:solidFill>
                <a:latin typeface="Arimo"/>
              </a:rPr>
              <a:t>TRANSFORMING USER EXPERIENCE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AutoShape 2"/>
          <p:cNvSpPr/>
          <p:nvPr/>
        </p:nvSpPr>
        <p:spPr>
          <a:xfrm>
            <a:off x="613875" y="3832580"/>
            <a:ext cx="17060250" cy="19050"/>
          </a:xfrm>
          <a:prstGeom prst="line">
            <a:avLst/>
          </a:prstGeom>
          <a:ln w="9525" cap="rnd">
            <a:solidFill>
              <a:srgbClr val="000000"/>
            </a:solidFill>
            <a:prstDash val="solid"/>
            <a:headEnd type="none" w="sm" len="sm"/>
            <a:tailEnd type="none" w="sm" len="sm"/>
          </a:ln>
        </p:spPr>
      </p:sp>
      <p:sp>
        <p:nvSpPr>
          <p:cNvPr id="3" name="TextBox 3"/>
          <p:cNvSpPr txBox="1"/>
          <p:nvPr/>
        </p:nvSpPr>
        <p:spPr>
          <a:xfrm>
            <a:off x="815775" y="89014"/>
            <a:ext cx="16858350" cy="1058925"/>
          </a:xfrm>
          <a:prstGeom prst="rect">
            <a:avLst/>
          </a:prstGeom>
        </p:spPr>
        <p:txBody>
          <a:bodyPr lIns="0" tIns="0" rIns="0" bIns="0" rtlCol="0" anchor="t">
            <a:spAutoFit/>
          </a:bodyPr>
          <a:lstStyle/>
          <a:p>
            <a:pPr algn="ctr">
              <a:lnSpc>
                <a:spcPts val="7200"/>
              </a:lnSpc>
            </a:pPr>
            <a:r>
              <a:rPr lang="en-US" sz="6000">
                <a:solidFill>
                  <a:srgbClr val="FFFFFF"/>
                </a:solidFill>
                <a:latin typeface="Arimo"/>
              </a:rPr>
              <a:t>Augmented Reality: </a:t>
            </a:r>
          </a:p>
          <a:p>
            <a:pPr algn="ctr">
              <a:lnSpc>
                <a:spcPts val="7200"/>
              </a:lnSpc>
            </a:pPr>
            <a:r>
              <a:rPr lang="en-US" sz="6000">
                <a:solidFill>
                  <a:srgbClr val="FFFFFF"/>
                </a:solidFill>
                <a:latin typeface="Arimo"/>
              </a:rPr>
              <a:t>Transforming User Experience</a:t>
            </a:r>
          </a:p>
        </p:txBody>
      </p:sp>
      <p:sp>
        <p:nvSpPr>
          <p:cNvPr id="4" name="Freeform 4"/>
          <p:cNvSpPr/>
          <p:nvPr/>
        </p:nvSpPr>
        <p:spPr>
          <a:xfrm>
            <a:off x="2382852" y="1357003"/>
            <a:ext cx="2344889" cy="2298818"/>
          </a:xfrm>
          <a:custGeom>
            <a:avLst/>
            <a:gdLst/>
            <a:ahLst/>
            <a:cxnLst/>
            <a:rect l="l" t="t" r="r" b="b"/>
            <a:pathLst>
              <a:path w="2344889" h="2298818">
                <a:moveTo>
                  <a:pt x="0" y="0"/>
                </a:moveTo>
                <a:lnTo>
                  <a:pt x="2344889" y="0"/>
                </a:lnTo>
                <a:lnTo>
                  <a:pt x="2344889" y="2298817"/>
                </a:lnTo>
                <a:lnTo>
                  <a:pt x="0" y="22988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555588" y="7400158"/>
            <a:ext cx="2775434" cy="2255138"/>
          </a:xfrm>
          <a:custGeom>
            <a:avLst/>
            <a:gdLst/>
            <a:ahLst/>
            <a:cxnLst/>
            <a:rect l="l" t="t" r="r" b="b"/>
            <a:pathLst>
              <a:path w="2775434" h="2255138">
                <a:moveTo>
                  <a:pt x="0" y="0"/>
                </a:moveTo>
                <a:lnTo>
                  <a:pt x="2775434" y="0"/>
                </a:lnTo>
                <a:lnTo>
                  <a:pt x="2775434" y="2255138"/>
                </a:lnTo>
                <a:lnTo>
                  <a:pt x="0" y="22551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6629" y="5840935"/>
            <a:ext cx="5179302" cy="5173554"/>
          </a:xfrm>
          <a:custGeom>
            <a:avLst/>
            <a:gdLst/>
            <a:ahLst/>
            <a:cxnLst/>
            <a:rect l="l" t="t" r="r" b="b"/>
            <a:pathLst>
              <a:path w="5179302" h="5173554">
                <a:moveTo>
                  <a:pt x="0" y="0"/>
                </a:moveTo>
                <a:lnTo>
                  <a:pt x="5179302" y="0"/>
                </a:lnTo>
                <a:lnTo>
                  <a:pt x="5179302" y="5173554"/>
                </a:lnTo>
                <a:lnTo>
                  <a:pt x="0" y="5173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2203824" y="7464258"/>
            <a:ext cx="1675212" cy="1679712"/>
          </a:xfrm>
          <a:custGeom>
            <a:avLst/>
            <a:gdLst/>
            <a:ahLst/>
            <a:cxnLst/>
            <a:rect l="l" t="t" r="r" b="b"/>
            <a:pathLst>
              <a:path w="1675212" h="1679712">
                <a:moveTo>
                  <a:pt x="0" y="0"/>
                </a:moveTo>
                <a:lnTo>
                  <a:pt x="1675212" y="0"/>
                </a:lnTo>
                <a:lnTo>
                  <a:pt x="1675212" y="1679712"/>
                </a:lnTo>
                <a:lnTo>
                  <a:pt x="0" y="16797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2755413" y="1805443"/>
            <a:ext cx="1403953" cy="1404487"/>
          </a:xfrm>
          <a:custGeom>
            <a:avLst/>
            <a:gdLst/>
            <a:ahLst/>
            <a:cxnLst/>
            <a:rect l="l" t="t" r="r" b="b"/>
            <a:pathLst>
              <a:path w="1403953" h="1404487">
                <a:moveTo>
                  <a:pt x="0" y="0"/>
                </a:moveTo>
                <a:lnTo>
                  <a:pt x="1403952" y="0"/>
                </a:lnTo>
                <a:lnTo>
                  <a:pt x="1403952" y="1404487"/>
                </a:lnTo>
                <a:lnTo>
                  <a:pt x="0" y="14044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9"/>
          <p:cNvGrpSpPr/>
          <p:nvPr/>
        </p:nvGrpSpPr>
        <p:grpSpPr>
          <a:xfrm>
            <a:off x="1436680" y="4151667"/>
            <a:ext cx="3137766" cy="118658"/>
            <a:chOff x="0" y="0"/>
            <a:chExt cx="4183688" cy="158211"/>
          </a:xfrm>
        </p:grpSpPr>
        <p:sp>
          <p:nvSpPr>
            <p:cNvPr id="10" name="Freeform 10"/>
            <p:cNvSpPr/>
            <p:nvPr/>
          </p:nvSpPr>
          <p:spPr>
            <a:xfrm>
              <a:off x="0" y="0"/>
              <a:ext cx="4183507" cy="158242"/>
            </a:xfrm>
            <a:custGeom>
              <a:avLst/>
              <a:gdLst/>
              <a:ahLst/>
              <a:cxnLst/>
              <a:rect l="l" t="t" r="r" b="b"/>
              <a:pathLst>
                <a:path w="4183507" h="158242">
                  <a:moveTo>
                    <a:pt x="0" y="0"/>
                  </a:moveTo>
                  <a:lnTo>
                    <a:pt x="0" y="158242"/>
                  </a:lnTo>
                  <a:lnTo>
                    <a:pt x="4183507" y="158242"/>
                  </a:lnTo>
                  <a:lnTo>
                    <a:pt x="4183507" y="0"/>
                  </a:lnTo>
                  <a:close/>
                </a:path>
              </a:pathLst>
            </a:custGeom>
            <a:solidFill>
              <a:srgbClr val="48FFD5"/>
            </a:solidFill>
          </p:spPr>
        </p:sp>
      </p:grpSp>
      <p:grpSp>
        <p:nvGrpSpPr>
          <p:cNvPr id="11" name="Group 11"/>
          <p:cNvGrpSpPr/>
          <p:nvPr/>
        </p:nvGrpSpPr>
        <p:grpSpPr>
          <a:xfrm>
            <a:off x="13657894" y="2291333"/>
            <a:ext cx="3137766" cy="122522"/>
            <a:chOff x="0" y="0"/>
            <a:chExt cx="4183688" cy="163363"/>
          </a:xfrm>
        </p:grpSpPr>
        <p:sp>
          <p:nvSpPr>
            <p:cNvPr id="12" name="Freeform 12"/>
            <p:cNvSpPr/>
            <p:nvPr/>
          </p:nvSpPr>
          <p:spPr>
            <a:xfrm>
              <a:off x="0" y="0"/>
              <a:ext cx="4183507" cy="163322"/>
            </a:xfrm>
            <a:custGeom>
              <a:avLst/>
              <a:gdLst/>
              <a:ahLst/>
              <a:cxnLst/>
              <a:rect l="l" t="t" r="r" b="b"/>
              <a:pathLst>
                <a:path w="4183507" h="163322">
                  <a:moveTo>
                    <a:pt x="0" y="0"/>
                  </a:moveTo>
                  <a:lnTo>
                    <a:pt x="0" y="163322"/>
                  </a:lnTo>
                  <a:lnTo>
                    <a:pt x="4183507" y="163322"/>
                  </a:lnTo>
                  <a:lnTo>
                    <a:pt x="4183507" y="0"/>
                  </a:lnTo>
                  <a:close/>
                </a:path>
              </a:pathLst>
            </a:custGeom>
            <a:solidFill>
              <a:srgbClr val="FFFFFF"/>
            </a:solidFill>
          </p:spPr>
        </p:sp>
      </p:grpSp>
      <p:grpSp>
        <p:nvGrpSpPr>
          <p:cNvPr id="13" name="Group 13"/>
          <p:cNvGrpSpPr/>
          <p:nvPr/>
        </p:nvGrpSpPr>
        <p:grpSpPr>
          <a:xfrm>
            <a:off x="12812278" y="2331484"/>
            <a:ext cx="535716" cy="118658"/>
            <a:chOff x="0" y="0"/>
            <a:chExt cx="714288" cy="158211"/>
          </a:xfrm>
        </p:grpSpPr>
        <p:sp>
          <p:nvSpPr>
            <p:cNvPr id="14" name="Freeform 14"/>
            <p:cNvSpPr/>
            <p:nvPr/>
          </p:nvSpPr>
          <p:spPr>
            <a:xfrm>
              <a:off x="0" y="0"/>
              <a:ext cx="714248" cy="158242"/>
            </a:xfrm>
            <a:custGeom>
              <a:avLst/>
              <a:gdLst/>
              <a:ahLst/>
              <a:cxnLst/>
              <a:rect l="l" t="t" r="r" b="b"/>
              <a:pathLst>
                <a:path w="714248" h="158242">
                  <a:moveTo>
                    <a:pt x="0" y="0"/>
                  </a:moveTo>
                  <a:lnTo>
                    <a:pt x="0" y="158242"/>
                  </a:lnTo>
                  <a:lnTo>
                    <a:pt x="714248" y="158242"/>
                  </a:lnTo>
                  <a:lnTo>
                    <a:pt x="714248" y="0"/>
                  </a:lnTo>
                  <a:close/>
                </a:path>
              </a:pathLst>
            </a:custGeom>
            <a:solidFill>
              <a:srgbClr val="48FFD5"/>
            </a:solidFill>
          </p:spPr>
        </p:sp>
      </p:grpSp>
      <p:grpSp>
        <p:nvGrpSpPr>
          <p:cNvPr id="15" name="Group 15"/>
          <p:cNvGrpSpPr/>
          <p:nvPr/>
        </p:nvGrpSpPr>
        <p:grpSpPr>
          <a:xfrm>
            <a:off x="13657894" y="2654853"/>
            <a:ext cx="1982168" cy="118658"/>
            <a:chOff x="0" y="0"/>
            <a:chExt cx="2642891" cy="158211"/>
          </a:xfrm>
        </p:grpSpPr>
        <p:sp>
          <p:nvSpPr>
            <p:cNvPr id="16" name="Freeform 16"/>
            <p:cNvSpPr/>
            <p:nvPr/>
          </p:nvSpPr>
          <p:spPr>
            <a:xfrm>
              <a:off x="0" y="0"/>
              <a:ext cx="2642743" cy="158242"/>
            </a:xfrm>
            <a:custGeom>
              <a:avLst/>
              <a:gdLst/>
              <a:ahLst/>
              <a:cxnLst/>
              <a:rect l="l" t="t" r="r" b="b"/>
              <a:pathLst>
                <a:path w="2642743" h="158242">
                  <a:moveTo>
                    <a:pt x="0" y="0"/>
                  </a:moveTo>
                  <a:lnTo>
                    <a:pt x="0" y="158242"/>
                  </a:lnTo>
                  <a:lnTo>
                    <a:pt x="2642743" y="158242"/>
                  </a:lnTo>
                  <a:lnTo>
                    <a:pt x="2642743" y="0"/>
                  </a:lnTo>
                  <a:close/>
                </a:path>
              </a:pathLst>
            </a:custGeom>
            <a:solidFill>
              <a:srgbClr val="48FFD5"/>
            </a:solidFill>
          </p:spPr>
        </p:sp>
      </p:grpSp>
      <p:grpSp>
        <p:nvGrpSpPr>
          <p:cNvPr id="17" name="Group 17"/>
          <p:cNvGrpSpPr/>
          <p:nvPr/>
        </p:nvGrpSpPr>
        <p:grpSpPr>
          <a:xfrm>
            <a:off x="12812278" y="2695006"/>
            <a:ext cx="535716" cy="118658"/>
            <a:chOff x="0" y="0"/>
            <a:chExt cx="714288" cy="158211"/>
          </a:xfrm>
        </p:grpSpPr>
        <p:sp>
          <p:nvSpPr>
            <p:cNvPr id="18" name="Freeform 18"/>
            <p:cNvSpPr/>
            <p:nvPr/>
          </p:nvSpPr>
          <p:spPr>
            <a:xfrm>
              <a:off x="0" y="0"/>
              <a:ext cx="714248" cy="158242"/>
            </a:xfrm>
            <a:custGeom>
              <a:avLst/>
              <a:gdLst/>
              <a:ahLst/>
              <a:cxnLst/>
              <a:rect l="l" t="t" r="r" b="b"/>
              <a:pathLst>
                <a:path w="714248" h="158242">
                  <a:moveTo>
                    <a:pt x="0" y="0"/>
                  </a:moveTo>
                  <a:lnTo>
                    <a:pt x="0" y="158242"/>
                  </a:lnTo>
                  <a:lnTo>
                    <a:pt x="714248" y="158242"/>
                  </a:lnTo>
                  <a:lnTo>
                    <a:pt x="714248" y="0"/>
                  </a:lnTo>
                  <a:close/>
                </a:path>
              </a:pathLst>
            </a:custGeom>
            <a:solidFill>
              <a:srgbClr val="0E2A47"/>
            </a:solidFill>
          </p:spPr>
        </p:sp>
      </p:grpSp>
      <p:grpSp>
        <p:nvGrpSpPr>
          <p:cNvPr id="19" name="Group 19"/>
          <p:cNvGrpSpPr/>
          <p:nvPr/>
        </p:nvGrpSpPr>
        <p:grpSpPr>
          <a:xfrm>
            <a:off x="13657894" y="3018375"/>
            <a:ext cx="1982168" cy="118658"/>
            <a:chOff x="0" y="0"/>
            <a:chExt cx="2642891" cy="158211"/>
          </a:xfrm>
        </p:grpSpPr>
        <p:sp>
          <p:nvSpPr>
            <p:cNvPr id="20" name="Freeform 20"/>
            <p:cNvSpPr/>
            <p:nvPr/>
          </p:nvSpPr>
          <p:spPr>
            <a:xfrm>
              <a:off x="0" y="0"/>
              <a:ext cx="2642743" cy="158242"/>
            </a:xfrm>
            <a:custGeom>
              <a:avLst/>
              <a:gdLst/>
              <a:ahLst/>
              <a:cxnLst/>
              <a:rect l="l" t="t" r="r" b="b"/>
              <a:pathLst>
                <a:path w="2642743" h="158242">
                  <a:moveTo>
                    <a:pt x="0" y="0"/>
                  </a:moveTo>
                  <a:lnTo>
                    <a:pt x="0" y="158242"/>
                  </a:lnTo>
                  <a:lnTo>
                    <a:pt x="2642743" y="158242"/>
                  </a:lnTo>
                  <a:lnTo>
                    <a:pt x="2642743" y="0"/>
                  </a:lnTo>
                  <a:close/>
                </a:path>
              </a:pathLst>
            </a:custGeom>
            <a:solidFill>
              <a:srgbClr val="48FFD5"/>
            </a:solidFill>
          </p:spPr>
        </p:sp>
      </p:grpSp>
      <p:grpSp>
        <p:nvGrpSpPr>
          <p:cNvPr id="21" name="Group 21"/>
          <p:cNvGrpSpPr/>
          <p:nvPr/>
        </p:nvGrpSpPr>
        <p:grpSpPr>
          <a:xfrm>
            <a:off x="1047192" y="2953719"/>
            <a:ext cx="2671320" cy="160028"/>
            <a:chOff x="0" y="0"/>
            <a:chExt cx="3561760" cy="213371"/>
          </a:xfrm>
        </p:grpSpPr>
        <p:sp>
          <p:nvSpPr>
            <p:cNvPr id="22" name="Freeform 22"/>
            <p:cNvSpPr/>
            <p:nvPr/>
          </p:nvSpPr>
          <p:spPr>
            <a:xfrm>
              <a:off x="0" y="127"/>
              <a:ext cx="3561588" cy="213106"/>
            </a:xfrm>
            <a:custGeom>
              <a:avLst/>
              <a:gdLst/>
              <a:ahLst/>
              <a:cxnLst/>
              <a:rect l="l" t="t" r="r" b="b"/>
              <a:pathLst>
                <a:path w="3561588" h="213106">
                  <a:moveTo>
                    <a:pt x="0" y="0"/>
                  </a:moveTo>
                  <a:lnTo>
                    <a:pt x="0" y="213106"/>
                  </a:lnTo>
                  <a:lnTo>
                    <a:pt x="3561588" y="213106"/>
                  </a:lnTo>
                  <a:lnTo>
                    <a:pt x="3561588" y="0"/>
                  </a:lnTo>
                  <a:close/>
                </a:path>
              </a:pathLst>
            </a:custGeom>
            <a:solidFill>
              <a:srgbClr val="FFFFFF"/>
            </a:solidFill>
          </p:spPr>
        </p:sp>
      </p:grpSp>
      <p:grpSp>
        <p:nvGrpSpPr>
          <p:cNvPr id="23" name="Group 23"/>
          <p:cNvGrpSpPr/>
          <p:nvPr/>
        </p:nvGrpSpPr>
        <p:grpSpPr>
          <a:xfrm>
            <a:off x="1047192" y="3438387"/>
            <a:ext cx="2671320" cy="165234"/>
            <a:chOff x="0" y="0"/>
            <a:chExt cx="3561760" cy="220312"/>
          </a:xfrm>
        </p:grpSpPr>
        <p:sp>
          <p:nvSpPr>
            <p:cNvPr id="24" name="Freeform 24"/>
            <p:cNvSpPr/>
            <p:nvPr/>
          </p:nvSpPr>
          <p:spPr>
            <a:xfrm>
              <a:off x="0" y="127"/>
              <a:ext cx="3561588" cy="219964"/>
            </a:xfrm>
            <a:custGeom>
              <a:avLst/>
              <a:gdLst/>
              <a:ahLst/>
              <a:cxnLst/>
              <a:rect l="l" t="t" r="r" b="b"/>
              <a:pathLst>
                <a:path w="3561588" h="219964">
                  <a:moveTo>
                    <a:pt x="0" y="0"/>
                  </a:moveTo>
                  <a:lnTo>
                    <a:pt x="0" y="219964"/>
                  </a:lnTo>
                  <a:lnTo>
                    <a:pt x="3561588" y="219964"/>
                  </a:lnTo>
                  <a:lnTo>
                    <a:pt x="3561588" y="0"/>
                  </a:lnTo>
                  <a:close/>
                </a:path>
              </a:pathLst>
            </a:custGeom>
            <a:solidFill>
              <a:srgbClr val="48FFD5"/>
            </a:solidFill>
          </p:spPr>
        </p:sp>
      </p:grpSp>
      <p:grpSp>
        <p:nvGrpSpPr>
          <p:cNvPr id="25" name="Group 25"/>
          <p:cNvGrpSpPr/>
          <p:nvPr/>
        </p:nvGrpSpPr>
        <p:grpSpPr>
          <a:xfrm>
            <a:off x="13148084" y="5976420"/>
            <a:ext cx="3887300" cy="791450"/>
            <a:chOff x="0" y="0"/>
            <a:chExt cx="5183067" cy="1055267"/>
          </a:xfrm>
        </p:grpSpPr>
        <p:sp>
          <p:nvSpPr>
            <p:cNvPr id="26" name="Freeform 26"/>
            <p:cNvSpPr/>
            <p:nvPr/>
          </p:nvSpPr>
          <p:spPr>
            <a:xfrm>
              <a:off x="18415" y="18415"/>
              <a:ext cx="5146040" cy="1018413"/>
            </a:xfrm>
            <a:custGeom>
              <a:avLst/>
              <a:gdLst/>
              <a:ahLst/>
              <a:cxnLst/>
              <a:rect l="l" t="t" r="r" b="b"/>
              <a:pathLst>
                <a:path w="5146040" h="1018413">
                  <a:moveTo>
                    <a:pt x="0" y="0"/>
                  </a:moveTo>
                  <a:lnTo>
                    <a:pt x="5146040" y="0"/>
                  </a:lnTo>
                  <a:lnTo>
                    <a:pt x="5146040" y="1018413"/>
                  </a:lnTo>
                  <a:lnTo>
                    <a:pt x="0" y="1018413"/>
                  </a:lnTo>
                  <a:close/>
                </a:path>
              </a:pathLst>
            </a:custGeom>
            <a:solidFill>
              <a:srgbClr val="000000">
                <a:alpha val="0"/>
              </a:srgbClr>
            </a:solidFill>
          </p:spPr>
        </p:sp>
        <p:sp>
          <p:nvSpPr>
            <p:cNvPr id="27" name="Freeform 27"/>
            <p:cNvSpPr/>
            <p:nvPr/>
          </p:nvSpPr>
          <p:spPr>
            <a:xfrm>
              <a:off x="0" y="0"/>
              <a:ext cx="5182870" cy="1055243"/>
            </a:xfrm>
            <a:custGeom>
              <a:avLst/>
              <a:gdLst/>
              <a:ahLst/>
              <a:cxnLst/>
              <a:rect l="l" t="t" r="r" b="b"/>
              <a:pathLst>
                <a:path w="5182870" h="1055243">
                  <a:moveTo>
                    <a:pt x="18415" y="0"/>
                  </a:moveTo>
                  <a:lnTo>
                    <a:pt x="5164455" y="0"/>
                  </a:lnTo>
                  <a:cubicBezTo>
                    <a:pt x="5174615" y="0"/>
                    <a:pt x="5182870" y="8255"/>
                    <a:pt x="5182870" y="18415"/>
                  </a:cubicBezTo>
                  <a:lnTo>
                    <a:pt x="5182870" y="1036828"/>
                  </a:lnTo>
                  <a:cubicBezTo>
                    <a:pt x="5182870" y="1046988"/>
                    <a:pt x="5174615" y="1055243"/>
                    <a:pt x="5164455" y="1055243"/>
                  </a:cubicBezTo>
                  <a:lnTo>
                    <a:pt x="18415" y="1055243"/>
                  </a:lnTo>
                  <a:cubicBezTo>
                    <a:pt x="8255" y="1055243"/>
                    <a:pt x="0" y="1046988"/>
                    <a:pt x="0" y="1036828"/>
                  </a:cubicBezTo>
                  <a:lnTo>
                    <a:pt x="0" y="18415"/>
                  </a:lnTo>
                  <a:cubicBezTo>
                    <a:pt x="0" y="8255"/>
                    <a:pt x="8255" y="0"/>
                    <a:pt x="18415" y="0"/>
                  </a:cubicBezTo>
                  <a:moveTo>
                    <a:pt x="18415" y="36957"/>
                  </a:moveTo>
                  <a:lnTo>
                    <a:pt x="18415" y="18415"/>
                  </a:lnTo>
                  <a:lnTo>
                    <a:pt x="36957" y="18415"/>
                  </a:lnTo>
                  <a:lnTo>
                    <a:pt x="36957" y="1036828"/>
                  </a:lnTo>
                  <a:lnTo>
                    <a:pt x="18415" y="1036828"/>
                  </a:lnTo>
                  <a:lnTo>
                    <a:pt x="18415" y="1018286"/>
                  </a:lnTo>
                  <a:lnTo>
                    <a:pt x="5164455" y="1018286"/>
                  </a:lnTo>
                  <a:lnTo>
                    <a:pt x="5164455" y="1036701"/>
                  </a:lnTo>
                  <a:lnTo>
                    <a:pt x="5146040" y="1036701"/>
                  </a:lnTo>
                  <a:lnTo>
                    <a:pt x="5146040" y="18415"/>
                  </a:lnTo>
                  <a:lnTo>
                    <a:pt x="5164455" y="18415"/>
                  </a:lnTo>
                  <a:lnTo>
                    <a:pt x="5164455" y="36957"/>
                  </a:lnTo>
                  <a:lnTo>
                    <a:pt x="18415" y="36957"/>
                  </a:lnTo>
                  <a:close/>
                </a:path>
              </a:pathLst>
            </a:custGeom>
            <a:solidFill>
              <a:srgbClr val="48FFD5"/>
            </a:solidFill>
          </p:spPr>
        </p:sp>
      </p:grpSp>
      <p:grpSp>
        <p:nvGrpSpPr>
          <p:cNvPr id="28" name="Group 28"/>
          <p:cNvGrpSpPr/>
          <p:nvPr/>
        </p:nvGrpSpPr>
        <p:grpSpPr>
          <a:xfrm>
            <a:off x="3171794" y="2450142"/>
            <a:ext cx="11944413" cy="6227236"/>
            <a:chOff x="0" y="0"/>
            <a:chExt cx="13095200" cy="6827200"/>
          </a:xfrm>
        </p:grpSpPr>
        <p:sp>
          <p:nvSpPr>
            <p:cNvPr id="29" name="Freeform 29"/>
            <p:cNvSpPr/>
            <p:nvPr/>
          </p:nvSpPr>
          <p:spPr>
            <a:xfrm>
              <a:off x="0" y="0"/>
              <a:ext cx="13095224" cy="6827139"/>
            </a:xfrm>
            <a:custGeom>
              <a:avLst/>
              <a:gdLst/>
              <a:ahLst/>
              <a:cxnLst/>
              <a:rect l="l" t="t" r="r" b="b"/>
              <a:pathLst>
                <a:path w="13095224" h="6827139">
                  <a:moveTo>
                    <a:pt x="0" y="0"/>
                  </a:moveTo>
                  <a:lnTo>
                    <a:pt x="13095224" y="0"/>
                  </a:lnTo>
                  <a:lnTo>
                    <a:pt x="13095224" y="6827139"/>
                  </a:lnTo>
                  <a:lnTo>
                    <a:pt x="0" y="6827139"/>
                  </a:lnTo>
                  <a:close/>
                </a:path>
              </a:pathLst>
            </a:custGeom>
            <a:solidFill>
              <a:srgbClr val="48FFD5"/>
            </a:solidFill>
          </p:spPr>
        </p:sp>
      </p:grpSp>
      <p:sp>
        <p:nvSpPr>
          <p:cNvPr id="30" name="TextBox 30"/>
          <p:cNvSpPr txBox="1"/>
          <p:nvPr/>
        </p:nvSpPr>
        <p:spPr>
          <a:xfrm>
            <a:off x="3597159" y="3324230"/>
            <a:ext cx="11093681" cy="4283077"/>
          </a:xfrm>
          <a:prstGeom prst="rect">
            <a:avLst/>
          </a:prstGeom>
        </p:spPr>
        <p:txBody>
          <a:bodyPr lIns="0" tIns="0" rIns="0" bIns="0" rtlCol="0" anchor="t">
            <a:spAutoFit/>
          </a:bodyPr>
          <a:lstStyle/>
          <a:p>
            <a:pPr algn="l">
              <a:lnSpc>
                <a:spcPts val="3821"/>
              </a:lnSpc>
            </a:pPr>
            <a:r>
              <a:rPr lang="en-US" sz="2976" spc="27">
                <a:solidFill>
                  <a:srgbClr val="000000"/>
                </a:solidFill>
                <a:latin typeface="Montserrat Bold"/>
              </a:rPr>
              <a:t>Augmented Reality (AR)</a:t>
            </a:r>
            <a:r>
              <a:rPr lang="en-US" sz="2976" spc="27">
                <a:solidFill>
                  <a:srgbClr val="000000"/>
                </a:solidFill>
                <a:latin typeface="Montserrat"/>
              </a:rPr>
              <a:t> seamlessly integrates digital information into the real world, revolutionizing user experiences. The report covers the key components of AR, including sensors, display technology, and computer vision. Applications range from enhancing the retail experience and immersive gaming to education, training, and healthcare assistance. Challenges related to hardware limitations, content creation, and privacy concerns are highlighted.</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10744247"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084873" y="4567237"/>
            <a:ext cx="9280096" cy="1123950"/>
          </a:xfrm>
          <a:prstGeom prst="rect">
            <a:avLst/>
          </a:prstGeom>
        </p:spPr>
        <p:txBody>
          <a:bodyPr lIns="0" tIns="0" rIns="0" bIns="0" rtlCol="0" anchor="t">
            <a:spAutoFit/>
          </a:bodyPr>
          <a:lstStyle/>
          <a:p>
            <a:pPr algn="l">
              <a:lnSpc>
                <a:spcPts val="8640"/>
              </a:lnSpc>
            </a:pPr>
            <a:r>
              <a:rPr lang="en-US" sz="7200">
                <a:solidFill>
                  <a:srgbClr val="FFFFFF"/>
                </a:solidFill>
                <a:latin typeface="Arimo"/>
              </a:rPr>
              <a:t>CONCLUSION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grpSp>
        <p:nvGrpSpPr>
          <p:cNvPr id="2" name="Group 2"/>
          <p:cNvGrpSpPr/>
          <p:nvPr/>
        </p:nvGrpSpPr>
        <p:grpSpPr>
          <a:xfrm>
            <a:off x="-1732234" y="5341899"/>
            <a:ext cx="21427316" cy="3086100"/>
            <a:chOff x="0" y="0"/>
            <a:chExt cx="5643408" cy="812800"/>
          </a:xfrm>
        </p:grpSpPr>
        <p:sp>
          <p:nvSpPr>
            <p:cNvPr id="3" name="Freeform 3"/>
            <p:cNvSpPr/>
            <p:nvPr/>
          </p:nvSpPr>
          <p:spPr>
            <a:xfrm>
              <a:off x="0" y="0"/>
              <a:ext cx="5643408" cy="812800"/>
            </a:xfrm>
            <a:custGeom>
              <a:avLst/>
              <a:gdLst/>
              <a:ahLst/>
              <a:cxnLst/>
              <a:rect l="l" t="t" r="r" b="b"/>
              <a:pathLst>
                <a:path w="5643408" h="812800">
                  <a:moveTo>
                    <a:pt x="0" y="0"/>
                  </a:moveTo>
                  <a:lnTo>
                    <a:pt x="5643408" y="0"/>
                  </a:lnTo>
                  <a:lnTo>
                    <a:pt x="5643408" y="812800"/>
                  </a:lnTo>
                  <a:lnTo>
                    <a:pt x="0" y="812800"/>
                  </a:lnTo>
                  <a:close/>
                </a:path>
              </a:pathLst>
            </a:custGeom>
            <a:solidFill>
              <a:srgbClr val="1EFFC1"/>
            </a:solidFill>
          </p:spPr>
        </p:sp>
        <p:sp>
          <p:nvSpPr>
            <p:cNvPr id="4" name="TextBox 4"/>
            <p:cNvSpPr txBox="1"/>
            <p:nvPr/>
          </p:nvSpPr>
          <p:spPr>
            <a:xfrm>
              <a:off x="0" y="-19050"/>
              <a:ext cx="5643408" cy="831850"/>
            </a:xfrm>
            <a:prstGeom prst="rect">
              <a:avLst/>
            </a:prstGeom>
          </p:spPr>
          <p:txBody>
            <a:bodyPr lIns="50800" tIns="50800" rIns="50800" bIns="50800" rtlCol="0" anchor="ctr"/>
            <a:lstStyle/>
            <a:p>
              <a:pPr algn="ctr">
                <a:lnSpc>
                  <a:spcPts val="2639"/>
                </a:lnSpc>
              </a:pPr>
              <a:endParaRPr/>
            </a:p>
          </p:txBody>
        </p:sp>
      </p:grpSp>
      <p:sp>
        <p:nvSpPr>
          <p:cNvPr id="5" name="TextBox 5"/>
          <p:cNvSpPr txBox="1"/>
          <p:nvPr/>
        </p:nvSpPr>
        <p:spPr>
          <a:xfrm>
            <a:off x="1669386" y="924729"/>
            <a:ext cx="14179750" cy="1749960"/>
          </a:xfrm>
          <a:prstGeom prst="rect">
            <a:avLst/>
          </a:prstGeom>
        </p:spPr>
        <p:txBody>
          <a:bodyPr lIns="0" tIns="0" rIns="0" bIns="0" rtlCol="0" anchor="t">
            <a:spAutoFit/>
          </a:bodyPr>
          <a:lstStyle/>
          <a:p>
            <a:pPr algn="ctr">
              <a:lnSpc>
                <a:spcPts val="6911"/>
              </a:lnSpc>
              <a:spcBef>
                <a:spcPct val="0"/>
              </a:spcBef>
            </a:pPr>
            <a:r>
              <a:rPr lang="en-US" sz="5759" dirty="0">
                <a:solidFill>
                  <a:srgbClr val="FFFFFF"/>
                </a:solidFill>
                <a:latin typeface="Aileron Bold"/>
              </a:rPr>
              <a:t>Technology is about how </a:t>
            </a:r>
            <a:r>
              <a:rPr lang="en-US" sz="5759" dirty="0">
                <a:solidFill>
                  <a:srgbClr val="1EFFC1"/>
                </a:solidFill>
                <a:latin typeface="Aileron Bold"/>
              </a:rPr>
              <a:t>we connect</a:t>
            </a:r>
            <a:r>
              <a:rPr lang="en-US" sz="5759" dirty="0">
                <a:solidFill>
                  <a:srgbClr val="FFFFFF"/>
                </a:solidFill>
                <a:latin typeface="Aileron Bold"/>
              </a:rPr>
              <a:t> and collaborate.</a:t>
            </a:r>
          </a:p>
        </p:txBody>
      </p:sp>
      <p:sp>
        <p:nvSpPr>
          <p:cNvPr id="6" name="TextBox 6"/>
          <p:cNvSpPr txBox="1"/>
          <p:nvPr/>
        </p:nvSpPr>
        <p:spPr>
          <a:xfrm>
            <a:off x="3919149" y="3112535"/>
            <a:ext cx="10124550" cy="1641475"/>
          </a:xfrm>
          <a:prstGeom prst="rect">
            <a:avLst/>
          </a:prstGeom>
        </p:spPr>
        <p:txBody>
          <a:bodyPr lIns="0" tIns="0" rIns="0" bIns="0" rtlCol="0" anchor="t">
            <a:spAutoFit/>
          </a:bodyPr>
          <a:lstStyle/>
          <a:p>
            <a:pPr algn="ctr">
              <a:lnSpc>
                <a:spcPts val="6418"/>
              </a:lnSpc>
              <a:spcBef>
                <a:spcPct val="0"/>
              </a:spcBef>
            </a:pPr>
            <a:r>
              <a:rPr lang="en-US" sz="5348" dirty="0">
                <a:solidFill>
                  <a:srgbClr val="FFFFFF"/>
                </a:solidFill>
                <a:latin typeface="Aileron Bold"/>
              </a:rPr>
              <a:t>Technology determines  the </a:t>
            </a:r>
            <a:r>
              <a:rPr lang="en-US" sz="5348" dirty="0">
                <a:solidFill>
                  <a:srgbClr val="1EFFC1"/>
                </a:solidFill>
                <a:latin typeface="Aileron Bold"/>
              </a:rPr>
              <a:t>Future.</a:t>
            </a:r>
          </a:p>
        </p:txBody>
      </p:sp>
      <p:sp>
        <p:nvSpPr>
          <p:cNvPr id="7" name="TextBox 7"/>
          <p:cNvSpPr txBox="1"/>
          <p:nvPr/>
        </p:nvSpPr>
        <p:spPr>
          <a:xfrm>
            <a:off x="522236" y="5794337"/>
            <a:ext cx="16737064" cy="2190750"/>
          </a:xfrm>
          <a:prstGeom prst="rect">
            <a:avLst/>
          </a:prstGeom>
        </p:spPr>
        <p:txBody>
          <a:bodyPr lIns="0" tIns="0" rIns="0" bIns="0" rtlCol="0" anchor="t">
            <a:spAutoFit/>
          </a:bodyPr>
          <a:lstStyle/>
          <a:p>
            <a:pPr algn="ctr">
              <a:lnSpc>
                <a:spcPts val="5790"/>
              </a:lnSpc>
              <a:spcBef>
                <a:spcPct val="0"/>
              </a:spcBef>
            </a:pPr>
            <a:r>
              <a:rPr lang="en-US" sz="4825" dirty="0">
                <a:solidFill>
                  <a:srgbClr val="000000"/>
                </a:solidFill>
                <a:latin typeface="IBM Plex Mono"/>
              </a:rPr>
              <a:t> Lets build a </a:t>
            </a:r>
            <a:r>
              <a:rPr lang="en-US" sz="4825" dirty="0" err="1">
                <a:solidFill>
                  <a:srgbClr val="000000"/>
                </a:solidFill>
                <a:latin typeface="IBM Plex Mono"/>
              </a:rPr>
              <a:t>futur</a:t>
            </a:r>
            <a:r>
              <a:rPr lang="en-US" sz="4825" dirty="0">
                <a:solidFill>
                  <a:srgbClr val="000000"/>
                </a:solidFill>
                <a:latin typeface="IBM Plex Mono"/>
              </a:rPr>
              <a:t> where technology is a tool for connection collaboration and positive development</a:t>
            </a:r>
          </a:p>
        </p:txBody>
      </p:sp>
      <p:sp>
        <p:nvSpPr>
          <p:cNvPr id="8" name="TextBox 8"/>
          <p:cNvSpPr txBox="1"/>
          <p:nvPr/>
        </p:nvSpPr>
        <p:spPr>
          <a:xfrm>
            <a:off x="-2811256" y="5784812"/>
            <a:ext cx="6848295" cy="2047678"/>
          </a:xfrm>
          <a:prstGeom prst="rect">
            <a:avLst/>
          </a:prstGeom>
        </p:spPr>
        <p:txBody>
          <a:bodyPr lIns="0" tIns="0" rIns="0" bIns="0" rtlCol="0" anchor="t">
            <a:spAutoFit/>
          </a:bodyPr>
          <a:lstStyle/>
          <a:p>
            <a:pPr algn="ctr">
              <a:lnSpc>
                <a:spcPts val="16166"/>
              </a:lnSpc>
              <a:spcBef>
                <a:spcPct val="0"/>
              </a:spcBef>
            </a:pPr>
            <a:r>
              <a:rPr lang="en-US" sz="13471" dirty="0">
                <a:solidFill>
                  <a:srgbClr val="000000"/>
                </a:solidFill>
                <a:latin typeface="Space Mono"/>
              </a:rPr>
              <a:t>&lt;</a:t>
            </a:r>
          </a:p>
        </p:txBody>
      </p:sp>
      <p:sp>
        <p:nvSpPr>
          <p:cNvPr id="9" name="TextBox 9"/>
          <p:cNvSpPr txBox="1"/>
          <p:nvPr/>
        </p:nvSpPr>
        <p:spPr>
          <a:xfrm>
            <a:off x="14833005" y="6119449"/>
            <a:ext cx="5120310" cy="1531001"/>
          </a:xfrm>
          <a:prstGeom prst="rect">
            <a:avLst/>
          </a:prstGeom>
        </p:spPr>
        <p:txBody>
          <a:bodyPr lIns="0" tIns="0" rIns="0" bIns="0" rtlCol="0" anchor="t">
            <a:spAutoFit/>
          </a:bodyPr>
          <a:lstStyle/>
          <a:p>
            <a:pPr algn="ctr">
              <a:lnSpc>
                <a:spcPts val="12086"/>
              </a:lnSpc>
              <a:spcBef>
                <a:spcPct val="0"/>
              </a:spcBef>
            </a:pPr>
            <a:r>
              <a:rPr lang="en-US" sz="10072" dirty="0">
                <a:solidFill>
                  <a:srgbClr val="000000"/>
                </a:solidFill>
                <a:latin typeface="Space Mono"/>
              </a:rPr>
              <a:t>/&gt;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grpSp>
        <p:nvGrpSpPr>
          <p:cNvPr id="2" name="Group 2"/>
          <p:cNvGrpSpPr/>
          <p:nvPr/>
        </p:nvGrpSpPr>
        <p:grpSpPr>
          <a:xfrm>
            <a:off x="7362650" y="1086900"/>
            <a:ext cx="11607000" cy="8113200"/>
            <a:chOff x="0" y="0"/>
            <a:chExt cx="15476000" cy="10817600"/>
          </a:xfrm>
        </p:grpSpPr>
        <p:sp>
          <p:nvSpPr>
            <p:cNvPr id="3" name="Freeform 3"/>
            <p:cNvSpPr/>
            <p:nvPr/>
          </p:nvSpPr>
          <p:spPr>
            <a:xfrm>
              <a:off x="0" y="0"/>
              <a:ext cx="15475965" cy="10817606"/>
            </a:xfrm>
            <a:custGeom>
              <a:avLst/>
              <a:gdLst/>
              <a:ahLst/>
              <a:cxnLst/>
              <a:rect l="l" t="t" r="r" b="b"/>
              <a:pathLst>
                <a:path w="15475965" h="10817606">
                  <a:moveTo>
                    <a:pt x="0" y="0"/>
                  </a:moveTo>
                  <a:lnTo>
                    <a:pt x="15475965" y="0"/>
                  </a:lnTo>
                  <a:lnTo>
                    <a:pt x="15475965" y="10817606"/>
                  </a:lnTo>
                  <a:lnTo>
                    <a:pt x="0" y="10817606"/>
                  </a:lnTo>
                  <a:close/>
                </a:path>
              </a:pathLst>
            </a:custGeom>
            <a:solidFill>
              <a:srgbClr val="48FFD5"/>
            </a:solidFill>
          </p:spPr>
        </p:sp>
      </p:grpSp>
      <p:sp>
        <p:nvSpPr>
          <p:cNvPr id="4" name="TextBox 4"/>
          <p:cNvSpPr txBox="1"/>
          <p:nvPr/>
        </p:nvSpPr>
        <p:spPr>
          <a:xfrm>
            <a:off x="8227206" y="4000500"/>
            <a:ext cx="9032094" cy="2247900"/>
          </a:xfrm>
          <a:prstGeom prst="rect">
            <a:avLst/>
          </a:prstGeom>
        </p:spPr>
        <p:txBody>
          <a:bodyPr lIns="0" tIns="0" rIns="0" bIns="0" rtlCol="0" anchor="t">
            <a:spAutoFit/>
          </a:bodyPr>
          <a:lstStyle/>
          <a:p>
            <a:pPr algn="l">
              <a:lnSpc>
                <a:spcPts val="8735"/>
              </a:lnSpc>
            </a:pPr>
            <a:r>
              <a:rPr lang="en-US" sz="7279">
                <a:solidFill>
                  <a:srgbClr val="0E2A47"/>
                </a:solidFill>
                <a:latin typeface="Arimo Bold"/>
              </a:rPr>
              <a:t>THANK YOU FOR YOUR ATTENTION</a:t>
            </a:r>
          </a:p>
        </p:txBody>
      </p:sp>
      <p:sp>
        <p:nvSpPr>
          <p:cNvPr id="5" name="Freeform 5"/>
          <p:cNvSpPr/>
          <p:nvPr/>
        </p:nvSpPr>
        <p:spPr>
          <a:xfrm>
            <a:off x="-7006994" y="-24788"/>
            <a:ext cx="14648102" cy="10756176"/>
          </a:xfrm>
          <a:custGeom>
            <a:avLst/>
            <a:gdLst/>
            <a:ahLst/>
            <a:cxnLst/>
            <a:rect l="l" t="t" r="r" b="b"/>
            <a:pathLst>
              <a:path w="14648102" h="10756176">
                <a:moveTo>
                  <a:pt x="0" y="0"/>
                </a:moveTo>
                <a:lnTo>
                  <a:pt x="14648102" y="0"/>
                </a:lnTo>
                <a:lnTo>
                  <a:pt x="14648102" y="10756176"/>
                </a:lnTo>
                <a:lnTo>
                  <a:pt x="0" y="10756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6995063" y="5649514"/>
            <a:ext cx="865928" cy="863172"/>
          </a:xfrm>
          <a:custGeom>
            <a:avLst/>
            <a:gdLst/>
            <a:ahLst/>
            <a:cxnLst/>
            <a:rect l="l" t="t" r="r" b="b"/>
            <a:pathLst>
              <a:path w="865928" h="863172">
                <a:moveTo>
                  <a:pt x="0" y="0"/>
                </a:moveTo>
                <a:lnTo>
                  <a:pt x="865928" y="0"/>
                </a:lnTo>
                <a:lnTo>
                  <a:pt x="865928" y="863172"/>
                </a:lnTo>
                <a:lnTo>
                  <a:pt x="0" y="8631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092404" y="7544798"/>
            <a:ext cx="865936" cy="867672"/>
            <a:chOff x="0" y="0"/>
            <a:chExt cx="1154581" cy="1156896"/>
          </a:xfrm>
        </p:grpSpPr>
        <p:sp>
          <p:nvSpPr>
            <p:cNvPr id="4" name="Freeform 4"/>
            <p:cNvSpPr/>
            <p:nvPr/>
          </p:nvSpPr>
          <p:spPr>
            <a:xfrm>
              <a:off x="0" y="0"/>
              <a:ext cx="1154557" cy="1156843"/>
            </a:xfrm>
            <a:custGeom>
              <a:avLst/>
              <a:gdLst/>
              <a:ahLst/>
              <a:cxnLst/>
              <a:rect l="l" t="t" r="r" b="b"/>
              <a:pathLst>
                <a:path w="1154557" h="1156843">
                  <a:moveTo>
                    <a:pt x="565658" y="0"/>
                  </a:moveTo>
                  <a:lnTo>
                    <a:pt x="735203" y="169545"/>
                  </a:lnTo>
                  <a:lnTo>
                    <a:pt x="565658" y="339217"/>
                  </a:lnTo>
                  <a:lnTo>
                    <a:pt x="952500" y="339217"/>
                  </a:lnTo>
                  <a:lnTo>
                    <a:pt x="952500" y="545973"/>
                  </a:lnTo>
                  <a:lnTo>
                    <a:pt x="816610" y="545973"/>
                  </a:lnTo>
                  <a:lnTo>
                    <a:pt x="816610" y="680720"/>
                  </a:lnTo>
                  <a:lnTo>
                    <a:pt x="545973" y="680720"/>
                  </a:lnTo>
                  <a:lnTo>
                    <a:pt x="545973" y="815340"/>
                  </a:lnTo>
                  <a:lnTo>
                    <a:pt x="273050" y="815340"/>
                  </a:lnTo>
                  <a:lnTo>
                    <a:pt x="273050" y="950087"/>
                  </a:lnTo>
                  <a:lnTo>
                    <a:pt x="0" y="950087"/>
                  </a:lnTo>
                  <a:lnTo>
                    <a:pt x="0" y="1156843"/>
                  </a:lnTo>
                  <a:lnTo>
                    <a:pt x="1154557" y="1156843"/>
                  </a:lnTo>
                  <a:lnTo>
                    <a:pt x="1154557" y="545973"/>
                  </a:lnTo>
                  <a:lnTo>
                    <a:pt x="1019810" y="545973"/>
                  </a:lnTo>
                  <a:lnTo>
                    <a:pt x="1019810" y="0"/>
                  </a:lnTo>
                  <a:close/>
                </a:path>
              </a:pathLst>
            </a:custGeom>
            <a:solidFill>
              <a:srgbClr val="48FFD5"/>
            </a:solidFill>
          </p:spPr>
        </p:sp>
      </p:grpSp>
      <p:sp>
        <p:nvSpPr>
          <p:cNvPr id="5" name="AutoShape 5"/>
          <p:cNvSpPr/>
          <p:nvPr/>
        </p:nvSpPr>
        <p:spPr>
          <a:xfrm rot="3838">
            <a:off x="440698" y="2327370"/>
            <a:ext cx="17060261" cy="0"/>
          </a:xfrm>
          <a:prstGeom prst="line">
            <a:avLst/>
          </a:prstGeom>
          <a:ln w="9525" cap="rnd">
            <a:solidFill>
              <a:srgbClr val="48FFD5"/>
            </a:solidFill>
            <a:prstDash val="solid"/>
            <a:headEnd type="none" w="sm" len="sm"/>
            <a:tailEnd type="none" w="sm" len="sm"/>
          </a:ln>
        </p:spPr>
      </p:sp>
      <p:sp>
        <p:nvSpPr>
          <p:cNvPr id="6" name="Freeform 6"/>
          <p:cNvSpPr/>
          <p:nvPr/>
        </p:nvSpPr>
        <p:spPr>
          <a:xfrm>
            <a:off x="7097279" y="7562862"/>
            <a:ext cx="865708" cy="865708"/>
          </a:xfrm>
          <a:custGeom>
            <a:avLst/>
            <a:gdLst/>
            <a:ahLst/>
            <a:cxnLst/>
            <a:rect l="l" t="t" r="r" b="b"/>
            <a:pathLst>
              <a:path w="865708" h="865708">
                <a:moveTo>
                  <a:pt x="0" y="0"/>
                </a:moveTo>
                <a:lnTo>
                  <a:pt x="865708" y="0"/>
                </a:lnTo>
                <a:lnTo>
                  <a:pt x="865708" y="865708"/>
                </a:lnTo>
                <a:lnTo>
                  <a:pt x="0" y="865708"/>
                </a:lnTo>
                <a:lnTo>
                  <a:pt x="0" y="0"/>
                </a:lnTo>
                <a:close/>
              </a:path>
            </a:pathLst>
          </a:custGeom>
          <a:blipFill>
            <a:blip r:embed="rId4"/>
            <a:stretch>
              <a:fillRect/>
            </a:stretch>
          </a:blipFill>
        </p:spPr>
      </p:sp>
      <p:sp>
        <p:nvSpPr>
          <p:cNvPr id="7" name="Freeform 7"/>
          <p:cNvSpPr/>
          <p:nvPr/>
        </p:nvSpPr>
        <p:spPr>
          <a:xfrm>
            <a:off x="10127527" y="3795952"/>
            <a:ext cx="830813" cy="830813"/>
          </a:xfrm>
          <a:custGeom>
            <a:avLst/>
            <a:gdLst/>
            <a:ahLst/>
            <a:cxnLst/>
            <a:rect l="l" t="t" r="r" b="b"/>
            <a:pathLst>
              <a:path w="830813" h="830813">
                <a:moveTo>
                  <a:pt x="0" y="0"/>
                </a:moveTo>
                <a:lnTo>
                  <a:pt x="830813" y="0"/>
                </a:lnTo>
                <a:lnTo>
                  <a:pt x="830813" y="830813"/>
                </a:lnTo>
                <a:lnTo>
                  <a:pt x="0" y="8308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6854967" y="3709947"/>
            <a:ext cx="1006024" cy="1002822"/>
          </a:xfrm>
          <a:custGeom>
            <a:avLst/>
            <a:gdLst/>
            <a:ahLst/>
            <a:cxnLst/>
            <a:rect l="l" t="t" r="r" b="b"/>
            <a:pathLst>
              <a:path w="1006024" h="1002822">
                <a:moveTo>
                  <a:pt x="0" y="0"/>
                </a:moveTo>
                <a:lnTo>
                  <a:pt x="1006024" y="0"/>
                </a:lnTo>
                <a:lnTo>
                  <a:pt x="1006024" y="1002823"/>
                </a:lnTo>
                <a:lnTo>
                  <a:pt x="0" y="1002823"/>
                </a:lnTo>
                <a:lnTo>
                  <a:pt x="0" y="0"/>
                </a:lnTo>
                <a:close/>
              </a:path>
            </a:pathLst>
          </a:custGeom>
          <a:blipFill>
            <a:blip r:embed="rId7"/>
            <a:stretch>
              <a:fillRect t="-159" b="-159"/>
            </a:stretch>
          </a:blipFill>
        </p:spPr>
      </p:sp>
      <p:sp>
        <p:nvSpPr>
          <p:cNvPr id="9" name="Freeform 9"/>
          <p:cNvSpPr/>
          <p:nvPr/>
        </p:nvSpPr>
        <p:spPr>
          <a:xfrm>
            <a:off x="10092404" y="5622916"/>
            <a:ext cx="958856" cy="925732"/>
          </a:xfrm>
          <a:custGeom>
            <a:avLst/>
            <a:gdLst/>
            <a:ahLst/>
            <a:cxnLst/>
            <a:rect l="l" t="t" r="r" b="b"/>
            <a:pathLst>
              <a:path w="958856" h="925732">
                <a:moveTo>
                  <a:pt x="0" y="0"/>
                </a:moveTo>
                <a:lnTo>
                  <a:pt x="958855" y="0"/>
                </a:lnTo>
                <a:lnTo>
                  <a:pt x="958855" y="925731"/>
                </a:lnTo>
                <a:lnTo>
                  <a:pt x="0" y="9257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714825" y="1269270"/>
            <a:ext cx="16858350" cy="942975"/>
          </a:xfrm>
          <a:prstGeom prst="rect">
            <a:avLst/>
          </a:prstGeom>
        </p:spPr>
        <p:txBody>
          <a:bodyPr lIns="0" tIns="0" rIns="0" bIns="0" rtlCol="0" anchor="t">
            <a:spAutoFit/>
          </a:bodyPr>
          <a:lstStyle/>
          <a:p>
            <a:pPr algn="ctr">
              <a:lnSpc>
                <a:spcPts val="7200"/>
              </a:lnSpc>
            </a:pPr>
            <a:r>
              <a:rPr lang="en-US" sz="6000">
                <a:solidFill>
                  <a:srgbClr val="FFFFFF"/>
                </a:solidFill>
                <a:latin typeface="Arimo"/>
              </a:rPr>
              <a:t>TABLE OF CONTENTS</a:t>
            </a:r>
          </a:p>
        </p:txBody>
      </p:sp>
      <p:sp>
        <p:nvSpPr>
          <p:cNvPr id="11" name="TextBox 11"/>
          <p:cNvSpPr txBox="1"/>
          <p:nvPr/>
        </p:nvSpPr>
        <p:spPr>
          <a:xfrm>
            <a:off x="12327675" y="4189202"/>
            <a:ext cx="3595950" cy="800100"/>
          </a:xfrm>
          <a:prstGeom prst="rect">
            <a:avLst/>
          </a:prstGeom>
        </p:spPr>
        <p:txBody>
          <a:bodyPr lIns="0" tIns="0" rIns="0" bIns="0" rtlCol="0" anchor="t">
            <a:spAutoFit/>
          </a:bodyPr>
          <a:lstStyle/>
          <a:p>
            <a:pPr>
              <a:lnSpc>
                <a:spcPts val="2160"/>
              </a:lnSpc>
            </a:pPr>
            <a:r>
              <a:rPr lang="en-US" sz="1800">
                <a:solidFill>
                  <a:srgbClr val="F2F2F2"/>
                </a:solidFill>
                <a:latin typeface="Montserrat Light"/>
              </a:rPr>
              <a:t>Integration of TIC Technologies: A Symbiotic Ecosystem</a:t>
            </a:r>
          </a:p>
          <a:p>
            <a:pPr>
              <a:lnSpc>
                <a:spcPts val="2160"/>
              </a:lnSpc>
            </a:pPr>
            <a:endParaRPr lang="en-US" sz="1800">
              <a:solidFill>
                <a:srgbClr val="F2F2F2"/>
              </a:solidFill>
              <a:latin typeface="Montserrat Light"/>
            </a:endParaRPr>
          </a:p>
        </p:txBody>
      </p:sp>
      <p:sp>
        <p:nvSpPr>
          <p:cNvPr id="12" name="TextBox 12"/>
          <p:cNvSpPr txBox="1"/>
          <p:nvPr/>
        </p:nvSpPr>
        <p:spPr>
          <a:xfrm>
            <a:off x="12315042" y="5996518"/>
            <a:ext cx="3595950" cy="800100"/>
          </a:xfrm>
          <a:prstGeom prst="rect">
            <a:avLst/>
          </a:prstGeom>
        </p:spPr>
        <p:txBody>
          <a:bodyPr lIns="0" tIns="0" rIns="0" bIns="0" rtlCol="0" anchor="t">
            <a:spAutoFit/>
          </a:bodyPr>
          <a:lstStyle/>
          <a:p>
            <a:pPr>
              <a:lnSpc>
                <a:spcPts val="2160"/>
              </a:lnSpc>
            </a:pPr>
            <a:r>
              <a:rPr lang="en-US" sz="1800">
                <a:solidFill>
                  <a:srgbClr val="F2F2F2"/>
                </a:solidFill>
                <a:latin typeface="Montserrat Light"/>
              </a:rPr>
              <a:t>Future Trends in TIC: Navigating the Digital Horizon</a:t>
            </a:r>
          </a:p>
          <a:p>
            <a:pPr>
              <a:lnSpc>
                <a:spcPts val="2160"/>
              </a:lnSpc>
            </a:pPr>
            <a:endParaRPr lang="en-US" sz="1800">
              <a:solidFill>
                <a:srgbClr val="F2F2F2"/>
              </a:solidFill>
              <a:latin typeface="Montserrat Light"/>
            </a:endParaRPr>
          </a:p>
        </p:txBody>
      </p:sp>
      <p:sp>
        <p:nvSpPr>
          <p:cNvPr id="13" name="TextBox 13"/>
          <p:cNvSpPr txBox="1"/>
          <p:nvPr/>
        </p:nvSpPr>
        <p:spPr>
          <a:xfrm>
            <a:off x="12315042" y="7994216"/>
            <a:ext cx="3730350" cy="533400"/>
          </a:xfrm>
          <a:prstGeom prst="rect">
            <a:avLst/>
          </a:prstGeom>
        </p:spPr>
        <p:txBody>
          <a:bodyPr lIns="0" tIns="0" rIns="0" bIns="0" rtlCol="0" anchor="t">
            <a:spAutoFit/>
          </a:bodyPr>
          <a:lstStyle/>
          <a:p>
            <a:pPr>
              <a:lnSpc>
                <a:spcPts val="2160"/>
              </a:lnSpc>
            </a:pPr>
            <a:r>
              <a:rPr lang="en-US" sz="1800">
                <a:solidFill>
                  <a:srgbClr val="F2F2F2"/>
                </a:solidFill>
                <a:latin typeface="Montserrat Light"/>
              </a:rPr>
              <a:t>Conclusion: A Tapestry of Innovation</a:t>
            </a:r>
          </a:p>
        </p:txBody>
      </p:sp>
      <p:sp>
        <p:nvSpPr>
          <p:cNvPr id="14" name="TextBox 14"/>
          <p:cNvSpPr txBox="1"/>
          <p:nvPr/>
        </p:nvSpPr>
        <p:spPr>
          <a:xfrm>
            <a:off x="1820663" y="4290308"/>
            <a:ext cx="3837150" cy="238125"/>
          </a:xfrm>
          <a:prstGeom prst="rect">
            <a:avLst/>
          </a:prstGeom>
        </p:spPr>
        <p:txBody>
          <a:bodyPr lIns="0" tIns="0" rIns="0" bIns="0" rtlCol="0" anchor="t">
            <a:spAutoFit/>
          </a:bodyPr>
          <a:lstStyle/>
          <a:p>
            <a:pPr algn="r">
              <a:lnSpc>
                <a:spcPts val="1920"/>
              </a:lnSpc>
            </a:pPr>
            <a:r>
              <a:rPr lang="en-US" sz="1600">
                <a:solidFill>
                  <a:srgbClr val="F2F2F2"/>
                </a:solidFill>
                <a:latin typeface="Montserrat Light"/>
              </a:rPr>
              <a:t>Information and Communication</a:t>
            </a:r>
          </a:p>
        </p:txBody>
      </p:sp>
      <p:sp>
        <p:nvSpPr>
          <p:cNvPr id="15" name="TextBox 15"/>
          <p:cNvSpPr txBox="1"/>
          <p:nvPr/>
        </p:nvSpPr>
        <p:spPr>
          <a:xfrm>
            <a:off x="5657411" y="3785484"/>
            <a:ext cx="1299552" cy="742950"/>
          </a:xfrm>
          <a:prstGeom prst="rect">
            <a:avLst/>
          </a:prstGeom>
        </p:spPr>
        <p:txBody>
          <a:bodyPr lIns="0" tIns="0" rIns="0" bIns="0" rtlCol="0" anchor="t">
            <a:spAutoFit/>
          </a:bodyPr>
          <a:lstStyle/>
          <a:p>
            <a:pPr algn="ctr">
              <a:lnSpc>
                <a:spcPts val="5759"/>
              </a:lnSpc>
            </a:pPr>
            <a:r>
              <a:rPr lang="en-US" sz="4800">
                <a:solidFill>
                  <a:srgbClr val="FFFFFF"/>
                </a:solidFill>
                <a:latin typeface="Arimo Bold"/>
              </a:rPr>
              <a:t>01</a:t>
            </a:r>
          </a:p>
        </p:txBody>
      </p:sp>
      <p:sp>
        <p:nvSpPr>
          <p:cNvPr id="16" name="TextBox 16"/>
          <p:cNvSpPr txBox="1"/>
          <p:nvPr/>
        </p:nvSpPr>
        <p:spPr>
          <a:xfrm>
            <a:off x="746608" y="5642643"/>
            <a:ext cx="4911205" cy="1550289"/>
          </a:xfrm>
          <a:prstGeom prst="rect">
            <a:avLst/>
          </a:prstGeom>
        </p:spPr>
        <p:txBody>
          <a:bodyPr lIns="0" tIns="0" rIns="0" bIns="0" rtlCol="0" anchor="t">
            <a:spAutoFit/>
          </a:bodyPr>
          <a:lstStyle/>
          <a:p>
            <a:pPr algn="r">
              <a:lnSpc>
                <a:spcPts val="1487"/>
              </a:lnSpc>
            </a:pPr>
            <a:r>
              <a:rPr lang="en-US" sz="1599">
                <a:solidFill>
                  <a:srgbClr val="F2F2F2"/>
                </a:solidFill>
                <a:latin typeface="Montserrat Light"/>
              </a:rPr>
              <a:t> Google Services: A Symphony of Innovation</a:t>
            </a:r>
          </a:p>
          <a:p>
            <a:pPr algn="r">
              <a:lnSpc>
                <a:spcPts val="1487"/>
              </a:lnSpc>
            </a:pPr>
            <a:endParaRPr lang="en-US" sz="1599">
              <a:solidFill>
                <a:srgbClr val="F2F2F2"/>
              </a:solidFill>
              <a:latin typeface="Montserrat Light"/>
            </a:endParaRPr>
          </a:p>
          <a:p>
            <a:pPr algn="r">
              <a:lnSpc>
                <a:spcPts val="799"/>
              </a:lnSpc>
            </a:pPr>
            <a:r>
              <a:rPr lang="en-US" sz="1599">
                <a:solidFill>
                  <a:srgbClr val="F2F2F2"/>
                </a:solidFill>
                <a:latin typeface="Montserrat Light"/>
              </a:rPr>
              <a:t> Gmail: Unleashing Advanced Communication</a:t>
            </a:r>
          </a:p>
          <a:p>
            <a:pPr algn="r">
              <a:lnSpc>
                <a:spcPts val="1487"/>
              </a:lnSpc>
            </a:pPr>
            <a:endParaRPr lang="en-US" sz="1599">
              <a:solidFill>
                <a:srgbClr val="F2F2F2"/>
              </a:solidFill>
              <a:latin typeface="Montserrat Light"/>
            </a:endParaRPr>
          </a:p>
          <a:p>
            <a:pPr algn="r">
              <a:lnSpc>
                <a:spcPts val="1487"/>
              </a:lnSpc>
            </a:pPr>
            <a:r>
              <a:rPr lang="en-US" sz="1599">
                <a:solidFill>
                  <a:srgbClr val="F2F2F2"/>
                </a:solidFill>
                <a:latin typeface="Montserrat Light"/>
              </a:rPr>
              <a:t> Google Drive: Navigating the Digital Terrain</a:t>
            </a:r>
          </a:p>
          <a:p>
            <a:pPr algn="r">
              <a:lnSpc>
                <a:spcPts val="1487"/>
              </a:lnSpc>
            </a:pPr>
            <a:endParaRPr lang="en-US" sz="1599">
              <a:solidFill>
                <a:srgbClr val="F2F2F2"/>
              </a:solidFill>
              <a:latin typeface="Montserrat Light"/>
            </a:endParaRPr>
          </a:p>
          <a:p>
            <a:pPr algn="r">
              <a:lnSpc>
                <a:spcPts val="1487"/>
              </a:lnSpc>
            </a:pPr>
            <a:r>
              <a:rPr lang="en-US" sz="1599">
                <a:solidFill>
                  <a:srgbClr val="F2F2F2"/>
                </a:solidFill>
                <a:latin typeface="Montserrat Light"/>
              </a:rPr>
              <a:t>Google Workspace: Redefining Collaboration</a:t>
            </a:r>
          </a:p>
          <a:p>
            <a:pPr algn="r">
              <a:lnSpc>
                <a:spcPts val="1487"/>
              </a:lnSpc>
            </a:pPr>
            <a:endParaRPr lang="en-US" sz="1599">
              <a:solidFill>
                <a:srgbClr val="F2F2F2"/>
              </a:solidFill>
              <a:latin typeface="Montserrat Light"/>
            </a:endParaRPr>
          </a:p>
          <a:p>
            <a:pPr algn="r">
              <a:lnSpc>
                <a:spcPts val="1487"/>
              </a:lnSpc>
            </a:pPr>
            <a:endParaRPr lang="en-US" sz="1599">
              <a:solidFill>
                <a:srgbClr val="F2F2F2"/>
              </a:solidFill>
              <a:latin typeface="Montserrat Light"/>
            </a:endParaRPr>
          </a:p>
        </p:txBody>
      </p:sp>
      <p:sp>
        <p:nvSpPr>
          <p:cNvPr id="17" name="TextBox 17"/>
          <p:cNvSpPr txBox="1"/>
          <p:nvPr/>
        </p:nvSpPr>
        <p:spPr>
          <a:xfrm>
            <a:off x="1688663" y="3741527"/>
            <a:ext cx="3969150" cy="447675"/>
          </a:xfrm>
          <a:prstGeom prst="rect">
            <a:avLst/>
          </a:prstGeom>
        </p:spPr>
        <p:txBody>
          <a:bodyPr lIns="0" tIns="0" rIns="0" bIns="0" rtlCol="0" anchor="t">
            <a:spAutoFit/>
          </a:bodyPr>
          <a:lstStyle/>
          <a:p>
            <a:pPr algn="r">
              <a:lnSpc>
                <a:spcPts val="3479"/>
              </a:lnSpc>
            </a:pPr>
            <a:r>
              <a:rPr lang="en-US" sz="2899">
                <a:solidFill>
                  <a:srgbClr val="48FFD5"/>
                </a:solidFill>
                <a:latin typeface="Arimo Bold"/>
              </a:rPr>
              <a:t>The Introduction</a:t>
            </a:r>
          </a:p>
        </p:txBody>
      </p:sp>
      <p:sp>
        <p:nvSpPr>
          <p:cNvPr id="18" name="TextBox 18"/>
          <p:cNvSpPr txBox="1"/>
          <p:nvPr/>
        </p:nvSpPr>
        <p:spPr>
          <a:xfrm>
            <a:off x="1688663" y="5053543"/>
            <a:ext cx="3969150" cy="447675"/>
          </a:xfrm>
          <a:prstGeom prst="rect">
            <a:avLst/>
          </a:prstGeom>
        </p:spPr>
        <p:txBody>
          <a:bodyPr lIns="0" tIns="0" rIns="0" bIns="0" rtlCol="0" anchor="t">
            <a:spAutoFit/>
          </a:bodyPr>
          <a:lstStyle/>
          <a:p>
            <a:pPr algn="r">
              <a:lnSpc>
                <a:spcPts val="3479"/>
              </a:lnSpc>
            </a:pPr>
            <a:r>
              <a:rPr lang="en-US" sz="2899">
                <a:solidFill>
                  <a:srgbClr val="48FFD5"/>
                </a:solidFill>
                <a:latin typeface="Arimo Bold"/>
              </a:rPr>
              <a:t>Extchange Tools </a:t>
            </a:r>
          </a:p>
        </p:txBody>
      </p:sp>
      <p:sp>
        <p:nvSpPr>
          <p:cNvPr id="19" name="TextBox 19"/>
          <p:cNvSpPr txBox="1"/>
          <p:nvPr/>
        </p:nvSpPr>
        <p:spPr>
          <a:xfrm>
            <a:off x="1650965" y="7463923"/>
            <a:ext cx="3969150" cy="447675"/>
          </a:xfrm>
          <a:prstGeom prst="rect">
            <a:avLst/>
          </a:prstGeom>
        </p:spPr>
        <p:txBody>
          <a:bodyPr lIns="0" tIns="0" rIns="0" bIns="0" rtlCol="0" anchor="t">
            <a:spAutoFit/>
          </a:bodyPr>
          <a:lstStyle/>
          <a:p>
            <a:pPr algn="r">
              <a:lnSpc>
                <a:spcPts val="3479"/>
              </a:lnSpc>
            </a:pPr>
            <a:r>
              <a:rPr lang="en-US" sz="2899">
                <a:solidFill>
                  <a:srgbClr val="48FFD5"/>
                </a:solidFill>
                <a:latin typeface="Arimo Bold"/>
              </a:rPr>
              <a:t>Exchange Tools</a:t>
            </a:r>
          </a:p>
        </p:txBody>
      </p:sp>
      <p:sp>
        <p:nvSpPr>
          <p:cNvPr id="20" name="TextBox 20"/>
          <p:cNvSpPr txBox="1"/>
          <p:nvPr/>
        </p:nvSpPr>
        <p:spPr>
          <a:xfrm>
            <a:off x="12295992" y="3741527"/>
            <a:ext cx="4603909" cy="447675"/>
          </a:xfrm>
          <a:prstGeom prst="rect">
            <a:avLst/>
          </a:prstGeom>
        </p:spPr>
        <p:txBody>
          <a:bodyPr lIns="0" tIns="0" rIns="0" bIns="0" rtlCol="0" anchor="t">
            <a:spAutoFit/>
          </a:bodyPr>
          <a:lstStyle/>
          <a:p>
            <a:pPr>
              <a:lnSpc>
                <a:spcPts val="3480"/>
              </a:lnSpc>
            </a:pPr>
            <a:r>
              <a:rPr lang="en-US" sz="2900">
                <a:solidFill>
                  <a:srgbClr val="48FFD5"/>
                </a:solidFill>
                <a:latin typeface="Arimo Bold"/>
              </a:rPr>
              <a:t>Advantage  of technology </a:t>
            </a:r>
          </a:p>
        </p:txBody>
      </p:sp>
      <p:sp>
        <p:nvSpPr>
          <p:cNvPr id="21" name="TextBox 21"/>
          <p:cNvSpPr txBox="1"/>
          <p:nvPr/>
        </p:nvSpPr>
        <p:spPr>
          <a:xfrm>
            <a:off x="12327675" y="5491693"/>
            <a:ext cx="3969150" cy="447675"/>
          </a:xfrm>
          <a:prstGeom prst="rect">
            <a:avLst/>
          </a:prstGeom>
        </p:spPr>
        <p:txBody>
          <a:bodyPr lIns="0" tIns="0" rIns="0" bIns="0" rtlCol="0" anchor="t">
            <a:spAutoFit/>
          </a:bodyPr>
          <a:lstStyle/>
          <a:p>
            <a:pPr>
              <a:lnSpc>
                <a:spcPts val="3480"/>
              </a:lnSpc>
            </a:pPr>
            <a:r>
              <a:rPr lang="en-US" sz="2900">
                <a:solidFill>
                  <a:srgbClr val="48FFD5"/>
                </a:solidFill>
                <a:latin typeface="Arimo Bold"/>
              </a:rPr>
              <a:t>Future of TIC</a:t>
            </a:r>
          </a:p>
        </p:txBody>
      </p:sp>
      <p:sp>
        <p:nvSpPr>
          <p:cNvPr id="22" name="TextBox 22"/>
          <p:cNvSpPr txBox="1"/>
          <p:nvPr/>
        </p:nvSpPr>
        <p:spPr>
          <a:xfrm>
            <a:off x="12315042" y="7463923"/>
            <a:ext cx="3969150" cy="447675"/>
          </a:xfrm>
          <a:prstGeom prst="rect">
            <a:avLst/>
          </a:prstGeom>
        </p:spPr>
        <p:txBody>
          <a:bodyPr lIns="0" tIns="0" rIns="0" bIns="0" rtlCol="0" anchor="t">
            <a:spAutoFit/>
          </a:bodyPr>
          <a:lstStyle/>
          <a:p>
            <a:pPr>
              <a:lnSpc>
                <a:spcPts val="3480"/>
              </a:lnSpc>
            </a:pPr>
            <a:r>
              <a:rPr lang="en-US" sz="2900">
                <a:solidFill>
                  <a:srgbClr val="48FFD5"/>
                </a:solidFill>
                <a:latin typeface="Arimo Bold"/>
              </a:rPr>
              <a:t>The Conclusion</a:t>
            </a:r>
          </a:p>
        </p:txBody>
      </p:sp>
      <p:sp>
        <p:nvSpPr>
          <p:cNvPr id="23" name="TextBox 23"/>
          <p:cNvSpPr txBox="1"/>
          <p:nvPr/>
        </p:nvSpPr>
        <p:spPr>
          <a:xfrm>
            <a:off x="440703" y="8032317"/>
            <a:ext cx="5216708" cy="820674"/>
          </a:xfrm>
          <a:prstGeom prst="rect">
            <a:avLst/>
          </a:prstGeom>
        </p:spPr>
        <p:txBody>
          <a:bodyPr lIns="0" tIns="0" rIns="0" bIns="0" rtlCol="0" anchor="t">
            <a:spAutoFit/>
          </a:bodyPr>
          <a:lstStyle/>
          <a:p>
            <a:pPr algn="r">
              <a:lnSpc>
                <a:spcPts val="2207"/>
              </a:lnSpc>
            </a:pPr>
            <a:r>
              <a:rPr lang="en-US" sz="1599">
                <a:solidFill>
                  <a:srgbClr val="F2F2F2"/>
                </a:solidFill>
                <a:latin typeface="Montserrat Light"/>
              </a:rPr>
              <a:t>Microsoft Tools: Pioneering Productivity</a:t>
            </a:r>
          </a:p>
          <a:p>
            <a:pPr algn="r">
              <a:lnSpc>
                <a:spcPts val="2207"/>
              </a:lnSpc>
            </a:pPr>
            <a:r>
              <a:rPr lang="en-US" sz="1599">
                <a:solidFill>
                  <a:srgbClr val="F2F2F2"/>
                </a:solidFill>
                <a:latin typeface="Montserrat Light"/>
              </a:rPr>
              <a:t>Git and GitHub: Architecting Code Collaboration</a:t>
            </a:r>
          </a:p>
          <a:p>
            <a:pPr algn="r">
              <a:lnSpc>
                <a:spcPts val="2207"/>
              </a:lnSpc>
            </a:pPr>
            <a:endParaRPr lang="en-US" sz="1599">
              <a:solidFill>
                <a:srgbClr val="F2F2F2"/>
              </a:solidFill>
              <a:latin typeface="Montserrat Light"/>
            </a:endParaRPr>
          </a:p>
        </p:txBody>
      </p:sp>
      <p:sp>
        <p:nvSpPr>
          <p:cNvPr id="24" name="TextBox 24"/>
          <p:cNvSpPr txBox="1"/>
          <p:nvPr/>
        </p:nvSpPr>
        <p:spPr>
          <a:xfrm>
            <a:off x="5676662" y="5700100"/>
            <a:ext cx="1299552" cy="742950"/>
          </a:xfrm>
          <a:prstGeom prst="rect">
            <a:avLst/>
          </a:prstGeom>
        </p:spPr>
        <p:txBody>
          <a:bodyPr lIns="0" tIns="0" rIns="0" bIns="0" rtlCol="0" anchor="t">
            <a:spAutoFit/>
          </a:bodyPr>
          <a:lstStyle/>
          <a:p>
            <a:pPr algn="ctr">
              <a:lnSpc>
                <a:spcPts val="5759"/>
              </a:lnSpc>
            </a:pPr>
            <a:r>
              <a:rPr lang="en-US" sz="4800">
                <a:solidFill>
                  <a:srgbClr val="FFFFFF"/>
                </a:solidFill>
                <a:latin typeface="Arimo Bold"/>
              </a:rPr>
              <a:t>02</a:t>
            </a:r>
          </a:p>
        </p:txBody>
      </p:sp>
      <p:sp>
        <p:nvSpPr>
          <p:cNvPr id="25" name="TextBox 25"/>
          <p:cNvSpPr txBox="1"/>
          <p:nvPr/>
        </p:nvSpPr>
        <p:spPr>
          <a:xfrm>
            <a:off x="5657813" y="7614716"/>
            <a:ext cx="1299552" cy="742950"/>
          </a:xfrm>
          <a:prstGeom prst="rect">
            <a:avLst/>
          </a:prstGeom>
        </p:spPr>
        <p:txBody>
          <a:bodyPr lIns="0" tIns="0" rIns="0" bIns="0" rtlCol="0" anchor="t">
            <a:spAutoFit/>
          </a:bodyPr>
          <a:lstStyle/>
          <a:p>
            <a:pPr algn="ctr">
              <a:lnSpc>
                <a:spcPts val="5759"/>
              </a:lnSpc>
            </a:pPr>
            <a:r>
              <a:rPr lang="en-US" sz="4800">
                <a:solidFill>
                  <a:srgbClr val="FFFFFF"/>
                </a:solidFill>
                <a:latin typeface="Arimo Bold"/>
              </a:rPr>
              <a:t>03</a:t>
            </a:r>
          </a:p>
        </p:txBody>
      </p:sp>
      <p:sp>
        <p:nvSpPr>
          <p:cNvPr id="26" name="TextBox 26"/>
          <p:cNvSpPr txBox="1"/>
          <p:nvPr/>
        </p:nvSpPr>
        <p:spPr>
          <a:xfrm>
            <a:off x="10958340" y="3785484"/>
            <a:ext cx="1299552" cy="742950"/>
          </a:xfrm>
          <a:prstGeom prst="rect">
            <a:avLst/>
          </a:prstGeom>
        </p:spPr>
        <p:txBody>
          <a:bodyPr lIns="0" tIns="0" rIns="0" bIns="0" rtlCol="0" anchor="t">
            <a:spAutoFit/>
          </a:bodyPr>
          <a:lstStyle/>
          <a:p>
            <a:pPr algn="ctr">
              <a:lnSpc>
                <a:spcPts val="5759"/>
              </a:lnSpc>
            </a:pPr>
            <a:r>
              <a:rPr lang="en-US" sz="4800">
                <a:solidFill>
                  <a:srgbClr val="FFFFFF"/>
                </a:solidFill>
                <a:latin typeface="Arimo Bold"/>
              </a:rPr>
              <a:t>04</a:t>
            </a:r>
          </a:p>
        </p:txBody>
      </p:sp>
      <p:sp>
        <p:nvSpPr>
          <p:cNvPr id="27" name="TextBox 27"/>
          <p:cNvSpPr txBox="1"/>
          <p:nvPr/>
        </p:nvSpPr>
        <p:spPr>
          <a:xfrm>
            <a:off x="10996440" y="5700100"/>
            <a:ext cx="1299552" cy="742950"/>
          </a:xfrm>
          <a:prstGeom prst="rect">
            <a:avLst/>
          </a:prstGeom>
        </p:spPr>
        <p:txBody>
          <a:bodyPr lIns="0" tIns="0" rIns="0" bIns="0" rtlCol="0" anchor="t">
            <a:spAutoFit/>
          </a:bodyPr>
          <a:lstStyle/>
          <a:p>
            <a:pPr algn="ctr">
              <a:lnSpc>
                <a:spcPts val="5759"/>
              </a:lnSpc>
            </a:pPr>
            <a:r>
              <a:rPr lang="en-US" sz="4800">
                <a:solidFill>
                  <a:srgbClr val="FFFFFF"/>
                </a:solidFill>
                <a:latin typeface="Arimo Bold"/>
              </a:rPr>
              <a:t>05</a:t>
            </a:r>
          </a:p>
        </p:txBody>
      </p:sp>
      <p:sp>
        <p:nvSpPr>
          <p:cNvPr id="28" name="TextBox 28"/>
          <p:cNvSpPr txBox="1"/>
          <p:nvPr/>
        </p:nvSpPr>
        <p:spPr>
          <a:xfrm>
            <a:off x="10996440" y="7614716"/>
            <a:ext cx="1299552" cy="742950"/>
          </a:xfrm>
          <a:prstGeom prst="rect">
            <a:avLst/>
          </a:prstGeom>
        </p:spPr>
        <p:txBody>
          <a:bodyPr lIns="0" tIns="0" rIns="0" bIns="0" rtlCol="0" anchor="t">
            <a:spAutoFit/>
          </a:bodyPr>
          <a:lstStyle/>
          <a:p>
            <a:pPr algn="ctr">
              <a:lnSpc>
                <a:spcPts val="5759"/>
              </a:lnSpc>
            </a:pPr>
            <a:r>
              <a:rPr lang="en-US" sz="4800">
                <a:solidFill>
                  <a:srgbClr val="FFFFFF"/>
                </a:solidFill>
                <a:latin typeface="Arimo Bold"/>
              </a:rPr>
              <a:t>06</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TextBox 2"/>
          <p:cNvSpPr txBox="1"/>
          <p:nvPr/>
        </p:nvSpPr>
        <p:spPr>
          <a:xfrm>
            <a:off x="4799914" y="4567237"/>
            <a:ext cx="8106809" cy="1123950"/>
          </a:xfrm>
          <a:prstGeom prst="rect">
            <a:avLst/>
          </a:prstGeom>
        </p:spPr>
        <p:txBody>
          <a:bodyPr lIns="0" tIns="0" rIns="0" bIns="0" rtlCol="0" anchor="t">
            <a:spAutoFit/>
          </a:bodyPr>
          <a:lstStyle/>
          <a:p>
            <a:pPr algn="ctr">
              <a:lnSpc>
                <a:spcPts val="8640"/>
              </a:lnSpc>
            </a:pPr>
            <a:r>
              <a:rPr lang="en-US" sz="7200">
                <a:solidFill>
                  <a:srgbClr val="FFFFFF"/>
                </a:solidFill>
                <a:latin typeface="Arimo"/>
              </a:rPr>
              <a:t>INTRODUCTION</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TextBox 2"/>
          <p:cNvSpPr txBox="1"/>
          <p:nvPr/>
        </p:nvSpPr>
        <p:spPr>
          <a:xfrm>
            <a:off x="9645676" y="2240290"/>
            <a:ext cx="6877950" cy="962025"/>
          </a:xfrm>
          <a:prstGeom prst="rect">
            <a:avLst/>
          </a:prstGeom>
        </p:spPr>
        <p:txBody>
          <a:bodyPr lIns="0" tIns="0" rIns="0" bIns="0" rtlCol="0" anchor="t">
            <a:spAutoFit/>
          </a:bodyPr>
          <a:lstStyle/>
          <a:p>
            <a:pPr algn="l">
              <a:lnSpc>
                <a:spcPts val="7439"/>
              </a:lnSpc>
            </a:pPr>
            <a:r>
              <a:rPr lang="en-US" sz="6199">
                <a:solidFill>
                  <a:srgbClr val="FFFFFF"/>
                </a:solidFill>
                <a:latin typeface="Arimo Bold"/>
              </a:rPr>
              <a:t>Introduction</a:t>
            </a:r>
          </a:p>
        </p:txBody>
      </p:sp>
      <p:sp>
        <p:nvSpPr>
          <p:cNvPr id="3" name="AutoShape 3"/>
          <p:cNvSpPr/>
          <p:nvPr/>
        </p:nvSpPr>
        <p:spPr>
          <a:xfrm>
            <a:off x="9696976" y="3168477"/>
            <a:ext cx="8915850" cy="19050"/>
          </a:xfrm>
          <a:prstGeom prst="line">
            <a:avLst/>
          </a:prstGeom>
          <a:ln w="9525" cap="rnd">
            <a:solidFill>
              <a:srgbClr val="FFFF00"/>
            </a:solidFill>
            <a:prstDash val="solid"/>
            <a:headEnd type="none" w="sm" len="sm"/>
            <a:tailEnd type="none" w="sm" len="sm"/>
          </a:ln>
        </p:spPr>
      </p:sp>
      <p:sp>
        <p:nvSpPr>
          <p:cNvPr id="4" name="Freeform 4"/>
          <p:cNvSpPr/>
          <p:nvPr/>
        </p:nvSpPr>
        <p:spPr>
          <a:xfrm>
            <a:off x="16250739" y="2528576"/>
            <a:ext cx="597460" cy="572774"/>
          </a:xfrm>
          <a:custGeom>
            <a:avLst/>
            <a:gdLst/>
            <a:ahLst/>
            <a:cxnLst/>
            <a:rect l="l" t="t" r="r" b="b"/>
            <a:pathLst>
              <a:path w="597460" h="572774">
                <a:moveTo>
                  <a:pt x="0" y="0"/>
                </a:moveTo>
                <a:lnTo>
                  <a:pt x="597460" y="0"/>
                </a:lnTo>
                <a:lnTo>
                  <a:pt x="597460" y="572774"/>
                </a:lnTo>
                <a:lnTo>
                  <a:pt x="0" y="572774"/>
                </a:lnTo>
                <a:lnTo>
                  <a:pt x="0" y="0"/>
                </a:lnTo>
                <a:close/>
              </a:path>
            </a:pathLst>
          </a:custGeom>
          <a:blipFill>
            <a:blip r:embed="rId2"/>
            <a:stretch>
              <a:fillRect t="-2154" b="-2154"/>
            </a:stretch>
          </a:blipFill>
        </p:spPr>
      </p:sp>
      <p:sp>
        <p:nvSpPr>
          <p:cNvPr id="5" name="Freeform 5"/>
          <p:cNvSpPr/>
          <p:nvPr/>
        </p:nvSpPr>
        <p:spPr>
          <a:xfrm>
            <a:off x="16848199" y="1603530"/>
            <a:ext cx="853514" cy="853514"/>
          </a:xfrm>
          <a:custGeom>
            <a:avLst/>
            <a:gdLst/>
            <a:ahLst/>
            <a:cxnLst/>
            <a:rect l="l" t="t" r="r" b="b"/>
            <a:pathLst>
              <a:path w="853514" h="853514">
                <a:moveTo>
                  <a:pt x="0" y="0"/>
                </a:moveTo>
                <a:lnTo>
                  <a:pt x="853514" y="0"/>
                </a:lnTo>
                <a:lnTo>
                  <a:pt x="853514" y="853514"/>
                </a:lnTo>
                <a:lnTo>
                  <a:pt x="0" y="853514"/>
                </a:lnTo>
                <a:lnTo>
                  <a:pt x="0" y="0"/>
                </a:lnTo>
                <a:close/>
              </a:path>
            </a:pathLst>
          </a:custGeom>
          <a:blipFill>
            <a:blip r:embed="rId3"/>
            <a:stretch>
              <a:fillRect/>
            </a:stretch>
          </a:blipFill>
        </p:spPr>
      </p:sp>
      <p:sp>
        <p:nvSpPr>
          <p:cNvPr id="6" name="Freeform 6"/>
          <p:cNvSpPr/>
          <p:nvPr/>
        </p:nvSpPr>
        <p:spPr>
          <a:xfrm>
            <a:off x="17506624" y="6513322"/>
            <a:ext cx="390178" cy="2804404"/>
          </a:xfrm>
          <a:custGeom>
            <a:avLst/>
            <a:gdLst/>
            <a:ahLst/>
            <a:cxnLst/>
            <a:rect l="l" t="t" r="r" b="b"/>
            <a:pathLst>
              <a:path w="390178" h="2804404">
                <a:moveTo>
                  <a:pt x="0" y="0"/>
                </a:moveTo>
                <a:lnTo>
                  <a:pt x="390178" y="0"/>
                </a:lnTo>
                <a:lnTo>
                  <a:pt x="390178" y="2804404"/>
                </a:lnTo>
                <a:lnTo>
                  <a:pt x="0" y="2804404"/>
                </a:lnTo>
                <a:lnTo>
                  <a:pt x="0" y="0"/>
                </a:lnTo>
                <a:close/>
              </a:path>
            </a:pathLst>
          </a:custGeom>
          <a:blipFill>
            <a:blip r:embed="rId4"/>
            <a:stretch>
              <a:fillRect/>
            </a:stretch>
          </a:blipFill>
        </p:spPr>
      </p:sp>
      <p:sp>
        <p:nvSpPr>
          <p:cNvPr id="7" name="Freeform 7"/>
          <p:cNvSpPr/>
          <p:nvPr/>
        </p:nvSpPr>
        <p:spPr>
          <a:xfrm>
            <a:off x="1865326" y="1775019"/>
            <a:ext cx="4743662" cy="4700538"/>
          </a:xfrm>
          <a:custGeom>
            <a:avLst/>
            <a:gdLst/>
            <a:ahLst/>
            <a:cxnLst/>
            <a:rect l="l" t="t" r="r" b="b"/>
            <a:pathLst>
              <a:path w="4743662" h="4700538">
                <a:moveTo>
                  <a:pt x="0" y="0"/>
                </a:moveTo>
                <a:lnTo>
                  <a:pt x="4743662" y="0"/>
                </a:lnTo>
                <a:lnTo>
                  <a:pt x="4743662" y="4700537"/>
                </a:lnTo>
                <a:lnTo>
                  <a:pt x="0" y="47005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9539932" y="3758565"/>
            <a:ext cx="7501876" cy="4448175"/>
          </a:xfrm>
          <a:prstGeom prst="rect">
            <a:avLst/>
          </a:prstGeom>
        </p:spPr>
        <p:txBody>
          <a:bodyPr lIns="0" tIns="0" rIns="0" bIns="0" rtlCol="0" anchor="t">
            <a:spAutoFit/>
          </a:bodyPr>
          <a:lstStyle/>
          <a:p>
            <a:pPr algn="l">
              <a:lnSpc>
                <a:spcPts val="2999"/>
              </a:lnSpc>
            </a:pPr>
            <a:r>
              <a:rPr lang="en-US" sz="2499">
                <a:solidFill>
                  <a:srgbClr val="FFFFFF"/>
                </a:solidFill>
                <a:latin typeface="Montserrat Light"/>
              </a:rPr>
              <a:t>In the rapidly evolving landscape of Information and Communication Technologies (ICT), innovation and connectivity intersect, transforming communication and information dynamics. This report explores the profound impact of technology giants like Google and Microsoft, emphasizing their role in reshaping collaboration, data management, and project execution. Additionally, it delves into the paradigm shift in collaborative software development through version control systems like Git and platforms like GitHub.</a:t>
            </a:r>
          </a:p>
        </p:txBody>
      </p:sp>
      <p:sp>
        <p:nvSpPr>
          <p:cNvPr id="9" name="TextBox 9"/>
          <p:cNvSpPr txBox="1"/>
          <p:nvPr/>
        </p:nvSpPr>
        <p:spPr>
          <a:xfrm>
            <a:off x="1865326" y="7362825"/>
            <a:ext cx="5852730" cy="1678305"/>
          </a:xfrm>
          <a:prstGeom prst="rect">
            <a:avLst/>
          </a:prstGeom>
        </p:spPr>
        <p:txBody>
          <a:bodyPr lIns="0" tIns="0" rIns="0" bIns="0" rtlCol="0" anchor="t">
            <a:spAutoFit/>
          </a:bodyPr>
          <a:lstStyle/>
          <a:p>
            <a:pPr>
              <a:lnSpc>
                <a:spcPts val="6060"/>
              </a:lnSpc>
            </a:pPr>
            <a:r>
              <a:rPr lang="en-US" sz="6000">
                <a:solidFill>
                  <a:srgbClr val="48FFD5"/>
                </a:solidFill>
                <a:latin typeface="Arial Bold"/>
              </a:rPr>
              <a:t>Technology </a:t>
            </a:r>
            <a:r>
              <a:rPr lang="en-US" sz="6000">
                <a:solidFill>
                  <a:srgbClr val="FFFFFF"/>
                </a:solidFill>
                <a:latin typeface="Arial"/>
              </a:rPr>
              <a:t>&amp;</a:t>
            </a:r>
          </a:p>
          <a:p>
            <a:pPr>
              <a:lnSpc>
                <a:spcPts val="6060"/>
              </a:lnSpc>
            </a:pPr>
            <a:r>
              <a:rPr lang="en-US" sz="6000">
                <a:solidFill>
                  <a:srgbClr val="48FFD5"/>
                </a:solidFill>
                <a:latin typeface="Arial Bold"/>
              </a:rPr>
              <a:t>Communcation</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grpSp>
        <p:nvGrpSpPr>
          <p:cNvPr id="2" name="Group 2"/>
          <p:cNvGrpSpPr/>
          <p:nvPr/>
        </p:nvGrpSpPr>
        <p:grpSpPr>
          <a:xfrm>
            <a:off x="2615703" y="4644880"/>
            <a:ext cx="4761662" cy="762000"/>
            <a:chOff x="0" y="0"/>
            <a:chExt cx="6348883" cy="1016000"/>
          </a:xfrm>
        </p:grpSpPr>
        <p:sp>
          <p:nvSpPr>
            <p:cNvPr id="3" name="Freeform 3"/>
            <p:cNvSpPr/>
            <p:nvPr/>
          </p:nvSpPr>
          <p:spPr>
            <a:xfrm>
              <a:off x="0" y="0"/>
              <a:ext cx="6348857" cy="1016000"/>
            </a:xfrm>
            <a:custGeom>
              <a:avLst/>
              <a:gdLst/>
              <a:ahLst/>
              <a:cxnLst/>
              <a:rect l="l" t="t" r="r" b="b"/>
              <a:pathLst>
                <a:path w="6348857" h="1016000">
                  <a:moveTo>
                    <a:pt x="0" y="0"/>
                  </a:moveTo>
                  <a:lnTo>
                    <a:pt x="5840857" y="0"/>
                  </a:lnTo>
                  <a:lnTo>
                    <a:pt x="6348857" y="508000"/>
                  </a:lnTo>
                  <a:lnTo>
                    <a:pt x="5840857" y="1016000"/>
                  </a:lnTo>
                  <a:lnTo>
                    <a:pt x="0" y="1016000"/>
                  </a:lnTo>
                  <a:close/>
                </a:path>
              </a:pathLst>
            </a:custGeom>
            <a:solidFill>
              <a:srgbClr val="48FFD5"/>
            </a:solidFill>
          </p:spPr>
        </p:sp>
      </p:grpSp>
      <p:sp>
        <p:nvSpPr>
          <p:cNvPr id="4" name="AutoShape 4"/>
          <p:cNvSpPr/>
          <p:nvPr/>
        </p:nvSpPr>
        <p:spPr>
          <a:xfrm>
            <a:off x="14" y="2739761"/>
            <a:ext cx="6700050" cy="19050"/>
          </a:xfrm>
          <a:prstGeom prst="line">
            <a:avLst/>
          </a:prstGeom>
          <a:ln w="9525" cap="rnd">
            <a:solidFill>
              <a:srgbClr val="48FFD5"/>
            </a:solidFill>
            <a:prstDash val="solid"/>
            <a:headEnd type="none" w="sm" len="sm"/>
            <a:tailEnd type="none" w="sm" len="sm"/>
          </a:ln>
        </p:spPr>
      </p:sp>
      <p:grpSp>
        <p:nvGrpSpPr>
          <p:cNvPr id="5" name="Group 5"/>
          <p:cNvGrpSpPr/>
          <p:nvPr/>
        </p:nvGrpSpPr>
        <p:grpSpPr>
          <a:xfrm>
            <a:off x="1438741" y="3380476"/>
            <a:ext cx="847800" cy="847800"/>
            <a:chOff x="0" y="0"/>
            <a:chExt cx="1130400" cy="1130400"/>
          </a:xfrm>
        </p:grpSpPr>
        <p:sp>
          <p:nvSpPr>
            <p:cNvPr id="6" name="Freeform 6"/>
            <p:cNvSpPr/>
            <p:nvPr/>
          </p:nvSpPr>
          <p:spPr>
            <a:xfrm>
              <a:off x="0" y="0"/>
              <a:ext cx="1130300" cy="1130300"/>
            </a:xfrm>
            <a:custGeom>
              <a:avLst/>
              <a:gdLst/>
              <a:ahLst/>
              <a:cxnLst/>
              <a:rect l="l" t="t" r="r" b="b"/>
              <a:pathLst>
                <a:path w="1130300" h="1130300">
                  <a:moveTo>
                    <a:pt x="0" y="565150"/>
                  </a:moveTo>
                  <a:cubicBezTo>
                    <a:pt x="0" y="253111"/>
                    <a:pt x="253111" y="0"/>
                    <a:pt x="565150" y="0"/>
                  </a:cubicBezTo>
                  <a:cubicBezTo>
                    <a:pt x="877189" y="0"/>
                    <a:pt x="1130300" y="253111"/>
                    <a:pt x="1130300" y="565150"/>
                  </a:cubicBezTo>
                  <a:cubicBezTo>
                    <a:pt x="1130300" y="877189"/>
                    <a:pt x="877189" y="1130300"/>
                    <a:pt x="565150" y="1130300"/>
                  </a:cubicBezTo>
                  <a:cubicBezTo>
                    <a:pt x="253111" y="1130300"/>
                    <a:pt x="0" y="877316"/>
                    <a:pt x="0" y="565150"/>
                  </a:cubicBezTo>
                  <a:close/>
                </a:path>
              </a:pathLst>
            </a:custGeom>
            <a:solidFill>
              <a:srgbClr val="213986"/>
            </a:solidFill>
          </p:spPr>
        </p:sp>
      </p:grpSp>
      <p:grpSp>
        <p:nvGrpSpPr>
          <p:cNvPr id="7" name="Group 7"/>
          <p:cNvGrpSpPr/>
          <p:nvPr/>
        </p:nvGrpSpPr>
        <p:grpSpPr>
          <a:xfrm>
            <a:off x="1665317" y="3608100"/>
            <a:ext cx="394658" cy="392564"/>
            <a:chOff x="0" y="0"/>
            <a:chExt cx="526211" cy="523419"/>
          </a:xfrm>
        </p:grpSpPr>
        <p:sp>
          <p:nvSpPr>
            <p:cNvPr id="8" name="Freeform 8"/>
            <p:cNvSpPr/>
            <p:nvPr/>
          </p:nvSpPr>
          <p:spPr>
            <a:xfrm>
              <a:off x="0" y="0"/>
              <a:ext cx="526161" cy="523367"/>
            </a:xfrm>
            <a:custGeom>
              <a:avLst/>
              <a:gdLst/>
              <a:ahLst/>
              <a:cxnLst/>
              <a:rect l="l" t="t" r="r" b="b"/>
              <a:pathLst>
                <a:path w="526161" h="523367">
                  <a:moveTo>
                    <a:pt x="427355" y="0"/>
                  </a:moveTo>
                  <a:cubicBezTo>
                    <a:pt x="419989" y="0"/>
                    <a:pt x="412623" y="2921"/>
                    <a:pt x="407035" y="8763"/>
                  </a:cubicBezTo>
                  <a:lnTo>
                    <a:pt x="354711" y="61087"/>
                  </a:lnTo>
                  <a:lnTo>
                    <a:pt x="465074" y="171577"/>
                  </a:lnTo>
                  <a:lnTo>
                    <a:pt x="514604" y="116332"/>
                  </a:lnTo>
                  <a:cubicBezTo>
                    <a:pt x="526161" y="105283"/>
                    <a:pt x="526161" y="86614"/>
                    <a:pt x="514604" y="75565"/>
                  </a:cubicBezTo>
                  <a:lnTo>
                    <a:pt x="447802" y="8763"/>
                  </a:lnTo>
                  <a:cubicBezTo>
                    <a:pt x="442214" y="2921"/>
                    <a:pt x="434721" y="0"/>
                    <a:pt x="427355" y="0"/>
                  </a:cubicBezTo>
                  <a:close/>
                  <a:moveTo>
                    <a:pt x="319786" y="90170"/>
                  </a:moveTo>
                  <a:lnTo>
                    <a:pt x="0" y="412877"/>
                  </a:lnTo>
                  <a:lnTo>
                    <a:pt x="0" y="523367"/>
                  </a:lnTo>
                  <a:lnTo>
                    <a:pt x="110490" y="523367"/>
                  </a:lnTo>
                  <a:lnTo>
                    <a:pt x="430276" y="200660"/>
                  </a:lnTo>
                  <a:lnTo>
                    <a:pt x="319786" y="90170"/>
                  </a:lnTo>
                  <a:close/>
                </a:path>
              </a:pathLst>
            </a:custGeom>
            <a:solidFill>
              <a:srgbClr val="F2F2F2"/>
            </a:solidFill>
          </p:spPr>
        </p:sp>
      </p:grpSp>
      <p:grpSp>
        <p:nvGrpSpPr>
          <p:cNvPr id="9" name="Group 9"/>
          <p:cNvGrpSpPr/>
          <p:nvPr/>
        </p:nvGrpSpPr>
        <p:grpSpPr>
          <a:xfrm>
            <a:off x="1475095" y="5822547"/>
            <a:ext cx="847800" cy="847800"/>
            <a:chOff x="0" y="0"/>
            <a:chExt cx="1130400" cy="1130400"/>
          </a:xfrm>
        </p:grpSpPr>
        <p:sp>
          <p:nvSpPr>
            <p:cNvPr id="10" name="Freeform 10"/>
            <p:cNvSpPr/>
            <p:nvPr/>
          </p:nvSpPr>
          <p:spPr>
            <a:xfrm>
              <a:off x="0" y="0"/>
              <a:ext cx="1130300" cy="1130300"/>
            </a:xfrm>
            <a:custGeom>
              <a:avLst/>
              <a:gdLst/>
              <a:ahLst/>
              <a:cxnLst/>
              <a:rect l="l" t="t" r="r" b="b"/>
              <a:pathLst>
                <a:path w="1130300" h="1130300">
                  <a:moveTo>
                    <a:pt x="0" y="565150"/>
                  </a:moveTo>
                  <a:cubicBezTo>
                    <a:pt x="0" y="253111"/>
                    <a:pt x="253111" y="0"/>
                    <a:pt x="565150" y="0"/>
                  </a:cubicBezTo>
                  <a:cubicBezTo>
                    <a:pt x="877189" y="0"/>
                    <a:pt x="1130300" y="253111"/>
                    <a:pt x="1130300" y="565150"/>
                  </a:cubicBezTo>
                  <a:cubicBezTo>
                    <a:pt x="1130300" y="877189"/>
                    <a:pt x="877189" y="1130300"/>
                    <a:pt x="565150" y="1130300"/>
                  </a:cubicBezTo>
                  <a:cubicBezTo>
                    <a:pt x="253111" y="1130300"/>
                    <a:pt x="0" y="877316"/>
                    <a:pt x="0" y="565150"/>
                  </a:cubicBezTo>
                  <a:close/>
                </a:path>
              </a:pathLst>
            </a:custGeom>
            <a:solidFill>
              <a:srgbClr val="213986"/>
            </a:solidFill>
          </p:spPr>
        </p:sp>
      </p:grpSp>
      <p:sp>
        <p:nvSpPr>
          <p:cNvPr id="11" name="Freeform 11"/>
          <p:cNvSpPr/>
          <p:nvPr/>
        </p:nvSpPr>
        <p:spPr>
          <a:xfrm>
            <a:off x="1632707" y="6100561"/>
            <a:ext cx="531536" cy="327460"/>
          </a:xfrm>
          <a:custGeom>
            <a:avLst/>
            <a:gdLst/>
            <a:ahLst/>
            <a:cxnLst/>
            <a:rect l="l" t="t" r="r" b="b"/>
            <a:pathLst>
              <a:path w="531536" h="327460">
                <a:moveTo>
                  <a:pt x="0" y="0"/>
                </a:moveTo>
                <a:lnTo>
                  <a:pt x="531536" y="0"/>
                </a:lnTo>
                <a:lnTo>
                  <a:pt x="531536" y="327460"/>
                </a:lnTo>
                <a:lnTo>
                  <a:pt x="0" y="3274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0840912" y="5520021"/>
            <a:ext cx="3696386" cy="2387755"/>
            <a:chOff x="0" y="0"/>
            <a:chExt cx="7150752" cy="4619173"/>
          </a:xfrm>
        </p:grpSpPr>
        <p:sp>
          <p:nvSpPr>
            <p:cNvPr id="13" name="Freeform 13"/>
            <p:cNvSpPr/>
            <p:nvPr/>
          </p:nvSpPr>
          <p:spPr>
            <a:xfrm>
              <a:off x="0" y="0"/>
              <a:ext cx="7150735" cy="4619117"/>
            </a:xfrm>
            <a:custGeom>
              <a:avLst/>
              <a:gdLst/>
              <a:ahLst/>
              <a:cxnLst/>
              <a:rect l="l" t="t" r="r" b="b"/>
              <a:pathLst>
                <a:path w="7150735" h="4619117">
                  <a:moveTo>
                    <a:pt x="213487" y="0"/>
                  </a:moveTo>
                  <a:cubicBezTo>
                    <a:pt x="94869" y="0"/>
                    <a:pt x="0" y="94869"/>
                    <a:pt x="0" y="213487"/>
                  </a:cubicBezTo>
                  <a:lnTo>
                    <a:pt x="0" y="4405630"/>
                  </a:lnTo>
                  <a:cubicBezTo>
                    <a:pt x="0" y="4524248"/>
                    <a:pt x="94869" y="4619117"/>
                    <a:pt x="213487" y="4619117"/>
                  </a:cubicBezTo>
                  <a:lnTo>
                    <a:pt x="6937248" y="4619117"/>
                  </a:lnTo>
                  <a:cubicBezTo>
                    <a:pt x="7055866" y="4619117"/>
                    <a:pt x="7150735" y="4524248"/>
                    <a:pt x="7150735" y="4405630"/>
                  </a:cubicBezTo>
                  <a:lnTo>
                    <a:pt x="7150735" y="213487"/>
                  </a:lnTo>
                  <a:cubicBezTo>
                    <a:pt x="7150735" y="94869"/>
                    <a:pt x="7055866" y="0"/>
                    <a:pt x="6937248" y="0"/>
                  </a:cubicBezTo>
                  <a:close/>
                </a:path>
              </a:pathLst>
            </a:custGeom>
            <a:solidFill>
              <a:srgbClr val="48FFD5"/>
            </a:solidFill>
          </p:spPr>
        </p:sp>
      </p:grpSp>
      <p:grpSp>
        <p:nvGrpSpPr>
          <p:cNvPr id="14" name="Group 14"/>
          <p:cNvGrpSpPr/>
          <p:nvPr/>
        </p:nvGrpSpPr>
        <p:grpSpPr>
          <a:xfrm>
            <a:off x="11017854" y="5702194"/>
            <a:ext cx="3342502" cy="2023387"/>
            <a:chOff x="0" y="0"/>
            <a:chExt cx="6466155" cy="3914293"/>
          </a:xfrm>
        </p:grpSpPr>
        <p:sp>
          <p:nvSpPr>
            <p:cNvPr id="15" name="Freeform 15"/>
            <p:cNvSpPr/>
            <p:nvPr/>
          </p:nvSpPr>
          <p:spPr>
            <a:xfrm>
              <a:off x="0" y="0"/>
              <a:ext cx="6466205" cy="3914267"/>
            </a:xfrm>
            <a:custGeom>
              <a:avLst/>
              <a:gdLst/>
              <a:ahLst/>
              <a:cxnLst/>
              <a:rect l="l" t="t" r="r" b="b"/>
              <a:pathLst>
                <a:path w="6466205" h="3914267">
                  <a:moveTo>
                    <a:pt x="0" y="0"/>
                  </a:moveTo>
                  <a:lnTo>
                    <a:pt x="0" y="3914267"/>
                  </a:lnTo>
                  <a:lnTo>
                    <a:pt x="6466205" y="3914267"/>
                  </a:lnTo>
                  <a:lnTo>
                    <a:pt x="6466205" y="0"/>
                  </a:lnTo>
                  <a:close/>
                </a:path>
              </a:pathLst>
            </a:custGeom>
            <a:solidFill>
              <a:srgbClr val="0E2A47"/>
            </a:solidFill>
          </p:spPr>
        </p:sp>
      </p:grpSp>
      <p:grpSp>
        <p:nvGrpSpPr>
          <p:cNvPr id="16" name="Group 16"/>
          <p:cNvGrpSpPr/>
          <p:nvPr/>
        </p:nvGrpSpPr>
        <p:grpSpPr>
          <a:xfrm>
            <a:off x="10508943" y="7900766"/>
            <a:ext cx="4360316" cy="115653"/>
            <a:chOff x="0" y="0"/>
            <a:chExt cx="8435141" cy="223733"/>
          </a:xfrm>
        </p:grpSpPr>
        <p:sp>
          <p:nvSpPr>
            <p:cNvPr id="17" name="Freeform 17"/>
            <p:cNvSpPr/>
            <p:nvPr/>
          </p:nvSpPr>
          <p:spPr>
            <a:xfrm>
              <a:off x="0" y="0"/>
              <a:ext cx="8435086" cy="223647"/>
            </a:xfrm>
            <a:custGeom>
              <a:avLst/>
              <a:gdLst/>
              <a:ahLst/>
              <a:cxnLst/>
              <a:rect l="l" t="t" r="r" b="b"/>
              <a:pathLst>
                <a:path w="8435086" h="223647">
                  <a:moveTo>
                    <a:pt x="0" y="0"/>
                  </a:moveTo>
                  <a:lnTo>
                    <a:pt x="0" y="223647"/>
                  </a:lnTo>
                  <a:lnTo>
                    <a:pt x="8435086" y="223647"/>
                  </a:lnTo>
                  <a:lnTo>
                    <a:pt x="8435086" y="0"/>
                  </a:lnTo>
                  <a:close/>
                </a:path>
              </a:pathLst>
            </a:custGeom>
            <a:solidFill>
              <a:srgbClr val="48FFD5"/>
            </a:solidFill>
          </p:spPr>
        </p:sp>
      </p:grpSp>
      <p:grpSp>
        <p:nvGrpSpPr>
          <p:cNvPr id="18" name="Group 18"/>
          <p:cNvGrpSpPr/>
          <p:nvPr/>
        </p:nvGrpSpPr>
        <p:grpSpPr>
          <a:xfrm>
            <a:off x="11017854" y="5702194"/>
            <a:ext cx="3342502" cy="194477"/>
            <a:chOff x="0" y="0"/>
            <a:chExt cx="6466155" cy="376221"/>
          </a:xfrm>
        </p:grpSpPr>
        <p:sp>
          <p:nvSpPr>
            <p:cNvPr id="19" name="Freeform 19"/>
            <p:cNvSpPr/>
            <p:nvPr/>
          </p:nvSpPr>
          <p:spPr>
            <a:xfrm>
              <a:off x="0" y="0"/>
              <a:ext cx="6466205" cy="376174"/>
            </a:xfrm>
            <a:custGeom>
              <a:avLst/>
              <a:gdLst/>
              <a:ahLst/>
              <a:cxnLst/>
              <a:rect l="l" t="t" r="r" b="b"/>
              <a:pathLst>
                <a:path w="6466205" h="376174">
                  <a:moveTo>
                    <a:pt x="0" y="0"/>
                  </a:moveTo>
                  <a:lnTo>
                    <a:pt x="0" y="376174"/>
                  </a:lnTo>
                  <a:lnTo>
                    <a:pt x="6466205" y="376174"/>
                  </a:lnTo>
                  <a:lnTo>
                    <a:pt x="6466205" y="0"/>
                  </a:lnTo>
                  <a:close/>
                </a:path>
              </a:pathLst>
            </a:custGeom>
            <a:solidFill>
              <a:srgbClr val="0E2A47"/>
            </a:solidFill>
          </p:spPr>
        </p:sp>
      </p:grpSp>
      <p:grpSp>
        <p:nvGrpSpPr>
          <p:cNvPr id="20" name="Group 20"/>
          <p:cNvGrpSpPr/>
          <p:nvPr/>
        </p:nvGrpSpPr>
        <p:grpSpPr>
          <a:xfrm>
            <a:off x="11208794" y="5978990"/>
            <a:ext cx="1419011" cy="718273"/>
            <a:chOff x="0" y="0"/>
            <a:chExt cx="2745112" cy="1389517"/>
          </a:xfrm>
        </p:grpSpPr>
        <p:sp>
          <p:nvSpPr>
            <p:cNvPr id="21" name="Freeform 21"/>
            <p:cNvSpPr/>
            <p:nvPr/>
          </p:nvSpPr>
          <p:spPr>
            <a:xfrm>
              <a:off x="0" y="0"/>
              <a:ext cx="2745105" cy="1389507"/>
            </a:xfrm>
            <a:custGeom>
              <a:avLst/>
              <a:gdLst/>
              <a:ahLst/>
              <a:cxnLst/>
              <a:rect l="l" t="t" r="r" b="b"/>
              <a:pathLst>
                <a:path w="2745105" h="1389507">
                  <a:moveTo>
                    <a:pt x="0" y="0"/>
                  </a:moveTo>
                  <a:lnTo>
                    <a:pt x="0" y="1389507"/>
                  </a:lnTo>
                  <a:lnTo>
                    <a:pt x="2745105" y="1389507"/>
                  </a:lnTo>
                  <a:lnTo>
                    <a:pt x="2745105" y="0"/>
                  </a:lnTo>
                  <a:close/>
                </a:path>
              </a:pathLst>
            </a:custGeom>
            <a:solidFill>
              <a:srgbClr val="48FFD5"/>
            </a:solidFill>
          </p:spPr>
        </p:sp>
      </p:grpSp>
      <p:grpSp>
        <p:nvGrpSpPr>
          <p:cNvPr id="22" name="Group 22"/>
          <p:cNvGrpSpPr/>
          <p:nvPr/>
        </p:nvGrpSpPr>
        <p:grpSpPr>
          <a:xfrm>
            <a:off x="11200163" y="5990183"/>
            <a:ext cx="409964" cy="409942"/>
            <a:chOff x="0" y="0"/>
            <a:chExt cx="793085" cy="793043"/>
          </a:xfrm>
        </p:grpSpPr>
        <p:sp>
          <p:nvSpPr>
            <p:cNvPr id="23" name="Freeform 23"/>
            <p:cNvSpPr/>
            <p:nvPr/>
          </p:nvSpPr>
          <p:spPr>
            <a:xfrm>
              <a:off x="0" y="0"/>
              <a:ext cx="792988" cy="792988"/>
            </a:xfrm>
            <a:custGeom>
              <a:avLst/>
              <a:gdLst/>
              <a:ahLst/>
              <a:cxnLst/>
              <a:rect l="l" t="t" r="r" b="b"/>
              <a:pathLst>
                <a:path w="792988" h="792988">
                  <a:moveTo>
                    <a:pt x="0" y="0"/>
                  </a:moveTo>
                  <a:lnTo>
                    <a:pt x="0" y="792988"/>
                  </a:lnTo>
                  <a:lnTo>
                    <a:pt x="792988" y="792988"/>
                  </a:lnTo>
                  <a:lnTo>
                    <a:pt x="792988" y="0"/>
                  </a:lnTo>
                  <a:close/>
                </a:path>
              </a:pathLst>
            </a:custGeom>
            <a:solidFill>
              <a:srgbClr val="FFFFFF"/>
            </a:solidFill>
          </p:spPr>
        </p:sp>
      </p:grpSp>
      <p:grpSp>
        <p:nvGrpSpPr>
          <p:cNvPr id="24" name="Group 24"/>
          <p:cNvGrpSpPr/>
          <p:nvPr/>
        </p:nvGrpSpPr>
        <p:grpSpPr>
          <a:xfrm>
            <a:off x="11701056" y="7072135"/>
            <a:ext cx="1252593" cy="453738"/>
            <a:chOff x="0" y="0"/>
            <a:chExt cx="2423173" cy="877768"/>
          </a:xfrm>
        </p:grpSpPr>
        <p:sp>
          <p:nvSpPr>
            <p:cNvPr id="25" name="Freeform 25"/>
            <p:cNvSpPr/>
            <p:nvPr/>
          </p:nvSpPr>
          <p:spPr>
            <a:xfrm>
              <a:off x="0" y="0"/>
              <a:ext cx="2423160" cy="877824"/>
            </a:xfrm>
            <a:custGeom>
              <a:avLst/>
              <a:gdLst/>
              <a:ahLst/>
              <a:cxnLst/>
              <a:rect l="l" t="t" r="r" b="b"/>
              <a:pathLst>
                <a:path w="2423160" h="877824">
                  <a:moveTo>
                    <a:pt x="0" y="0"/>
                  </a:moveTo>
                  <a:lnTo>
                    <a:pt x="0" y="877824"/>
                  </a:lnTo>
                  <a:lnTo>
                    <a:pt x="2423160" y="877824"/>
                  </a:lnTo>
                  <a:lnTo>
                    <a:pt x="2423160" y="0"/>
                  </a:lnTo>
                  <a:close/>
                </a:path>
              </a:pathLst>
            </a:custGeom>
            <a:solidFill>
              <a:srgbClr val="48FFD5"/>
            </a:solidFill>
          </p:spPr>
        </p:sp>
      </p:grpSp>
      <p:grpSp>
        <p:nvGrpSpPr>
          <p:cNvPr id="26" name="Group 26"/>
          <p:cNvGrpSpPr/>
          <p:nvPr/>
        </p:nvGrpSpPr>
        <p:grpSpPr>
          <a:xfrm>
            <a:off x="11783396" y="7175484"/>
            <a:ext cx="937252" cy="73614"/>
            <a:chOff x="0" y="0"/>
            <a:chExt cx="1813139" cy="142408"/>
          </a:xfrm>
        </p:grpSpPr>
        <p:sp>
          <p:nvSpPr>
            <p:cNvPr id="27" name="Freeform 27"/>
            <p:cNvSpPr/>
            <p:nvPr/>
          </p:nvSpPr>
          <p:spPr>
            <a:xfrm>
              <a:off x="0" y="0"/>
              <a:ext cx="1813179" cy="142367"/>
            </a:xfrm>
            <a:custGeom>
              <a:avLst/>
              <a:gdLst/>
              <a:ahLst/>
              <a:cxnLst/>
              <a:rect l="l" t="t" r="r" b="b"/>
              <a:pathLst>
                <a:path w="1813179" h="142367">
                  <a:moveTo>
                    <a:pt x="0" y="0"/>
                  </a:moveTo>
                  <a:lnTo>
                    <a:pt x="0" y="142367"/>
                  </a:lnTo>
                  <a:lnTo>
                    <a:pt x="1813179" y="142367"/>
                  </a:lnTo>
                  <a:lnTo>
                    <a:pt x="1813179" y="0"/>
                  </a:lnTo>
                  <a:close/>
                </a:path>
              </a:pathLst>
            </a:custGeom>
            <a:solidFill>
              <a:srgbClr val="0E2A47"/>
            </a:solidFill>
          </p:spPr>
        </p:sp>
      </p:grpSp>
      <p:grpSp>
        <p:nvGrpSpPr>
          <p:cNvPr id="28" name="Group 28"/>
          <p:cNvGrpSpPr/>
          <p:nvPr/>
        </p:nvGrpSpPr>
        <p:grpSpPr>
          <a:xfrm>
            <a:off x="11783396" y="7313881"/>
            <a:ext cx="725282" cy="71856"/>
            <a:chOff x="0" y="0"/>
            <a:chExt cx="1403077" cy="139008"/>
          </a:xfrm>
        </p:grpSpPr>
        <p:sp>
          <p:nvSpPr>
            <p:cNvPr id="29" name="Freeform 29"/>
            <p:cNvSpPr/>
            <p:nvPr/>
          </p:nvSpPr>
          <p:spPr>
            <a:xfrm>
              <a:off x="0" y="0"/>
              <a:ext cx="1403096" cy="138938"/>
            </a:xfrm>
            <a:custGeom>
              <a:avLst/>
              <a:gdLst/>
              <a:ahLst/>
              <a:cxnLst/>
              <a:rect l="l" t="t" r="r" b="b"/>
              <a:pathLst>
                <a:path w="1403096" h="138938">
                  <a:moveTo>
                    <a:pt x="0" y="0"/>
                  </a:moveTo>
                  <a:lnTo>
                    <a:pt x="0" y="138938"/>
                  </a:lnTo>
                  <a:lnTo>
                    <a:pt x="1403096" y="138938"/>
                  </a:lnTo>
                  <a:lnTo>
                    <a:pt x="1403096" y="0"/>
                  </a:lnTo>
                  <a:close/>
                </a:path>
              </a:pathLst>
            </a:custGeom>
            <a:solidFill>
              <a:srgbClr val="0E2A47"/>
            </a:solidFill>
          </p:spPr>
        </p:sp>
      </p:grpSp>
      <p:grpSp>
        <p:nvGrpSpPr>
          <p:cNvPr id="30" name="Group 30"/>
          <p:cNvGrpSpPr/>
          <p:nvPr/>
        </p:nvGrpSpPr>
        <p:grpSpPr>
          <a:xfrm>
            <a:off x="11144105" y="6957192"/>
            <a:ext cx="444992" cy="453738"/>
            <a:chOff x="0" y="0"/>
            <a:chExt cx="860848" cy="877768"/>
          </a:xfrm>
        </p:grpSpPr>
        <p:sp>
          <p:nvSpPr>
            <p:cNvPr id="31" name="Freeform 31"/>
            <p:cNvSpPr/>
            <p:nvPr/>
          </p:nvSpPr>
          <p:spPr>
            <a:xfrm>
              <a:off x="0" y="0"/>
              <a:ext cx="860806" cy="877824"/>
            </a:xfrm>
            <a:custGeom>
              <a:avLst/>
              <a:gdLst/>
              <a:ahLst/>
              <a:cxnLst/>
              <a:rect l="l" t="t" r="r" b="b"/>
              <a:pathLst>
                <a:path w="860806" h="877824">
                  <a:moveTo>
                    <a:pt x="0" y="0"/>
                  </a:moveTo>
                  <a:lnTo>
                    <a:pt x="0" y="877824"/>
                  </a:lnTo>
                  <a:lnTo>
                    <a:pt x="860806" y="877824"/>
                  </a:lnTo>
                  <a:lnTo>
                    <a:pt x="860806" y="0"/>
                  </a:lnTo>
                  <a:close/>
                </a:path>
              </a:pathLst>
            </a:custGeom>
            <a:solidFill>
              <a:srgbClr val="48FFD5"/>
            </a:solidFill>
          </p:spPr>
        </p:sp>
      </p:grpSp>
      <p:grpSp>
        <p:nvGrpSpPr>
          <p:cNvPr id="32" name="Group 32"/>
          <p:cNvGrpSpPr/>
          <p:nvPr/>
        </p:nvGrpSpPr>
        <p:grpSpPr>
          <a:xfrm>
            <a:off x="11229940" y="7107643"/>
            <a:ext cx="301509" cy="150890"/>
            <a:chOff x="0" y="0"/>
            <a:chExt cx="583277" cy="291901"/>
          </a:xfrm>
        </p:grpSpPr>
        <p:sp>
          <p:nvSpPr>
            <p:cNvPr id="33" name="Freeform 33"/>
            <p:cNvSpPr/>
            <p:nvPr/>
          </p:nvSpPr>
          <p:spPr>
            <a:xfrm>
              <a:off x="0" y="0"/>
              <a:ext cx="583184" cy="291846"/>
            </a:xfrm>
            <a:custGeom>
              <a:avLst/>
              <a:gdLst/>
              <a:ahLst/>
              <a:cxnLst/>
              <a:rect l="l" t="t" r="r" b="b"/>
              <a:pathLst>
                <a:path w="583184" h="291846">
                  <a:moveTo>
                    <a:pt x="528701" y="0"/>
                  </a:moveTo>
                  <a:cubicBezTo>
                    <a:pt x="519430" y="0"/>
                    <a:pt x="509778" y="4064"/>
                    <a:pt x="501650" y="13970"/>
                  </a:cubicBezTo>
                  <a:lnTo>
                    <a:pt x="281305" y="207137"/>
                  </a:lnTo>
                  <a:lnTo>
                    <a:pt x="64389" y="13970"/>
                  </a:lnTo>
                  <a:cubicBezTo>
                    <a:pt x="57658" y="7239"/>
                    <a:pt x="48387" y="3810"/>
                    <a:pt x="38989" y="3810"/>
                  </a:cubicBezTo>
                  <a:cubicBezTo>
                    <a:pt x="29591" y="3810"/>
                    <a:pt x="20320" y="7239"/>
                    <a:pt x="13589" y="13970"/>
                  </a:cubicBezTo>
                  <a:cubicBezTo>
                    <a:pt x="0" y="30988"/>
                    <a:pt x="0" y="51308"/>
                    <a:pt x="13589" y="64770"/>
                  </a:cubicBezTo>
                  <a:lnTo>
                    <a:pt x="257556" y="281686"/>
                  </a:lnTo>
                  <a:cubicBezTo>
                    <a:pt x="264287" y="288544"/>
                    <a:pt x="273685" y="291846"/>
                    <a:pt x="282956" y="291846"/>
                  </a:cubicBezTo>
                  <a:cubicBezTo>
                    <a:pt x="292227" y="291846"/>
                    <a:pt x="301625" y="288544"/>
                    <a:pt x="308356" y="281686"/>
                  </a:cubicBezTo>
                  <a:lnTo>
                    <a:pt x="552450" y="68199"/>
                  </a:lnTo>
                  <a:cubicBezTo>
                    <a:pt x="583184" y="40005"/>
                    <a:pt x="557657" y="0"/>
                    <a:pt x="528701" y="0"/>
                  </a:cubicBezTo>
                  <a:close/>
                </a:path>
              </a:pathLst>
            </a:custGeom>
            <a:solidFill>
              <a:srgbClr val="FFFFFF"/>
            </a:solidFill>
          </p:spPr>
        </p:sp>
      </p:grpSp>
      <p:grpSp>
        <p:nvGrpSpPr>
          <p:cNvPr id="34" name="Group 34"/>
          <p:cNvGrpSpPr/>
          <p:nvPr/>
        </p:nvGrpSpPr>
        <p:grpSpPr>
          <a:xfrm>
            <a:off x="11953328" y="6737544"/>
            <a:ext cx="970545" cy="213729"/>
            <a:chOff x="0" y="0"/>
            <a:chExt cx="1877544" cy="413464"/>
          </a:xfrm>
        </p:grpSpPr>
        <p:sp>
          <p:nvSpPr>
            <p:cNvPr id="35" name="Freeform 35"/>
            <p:cNvSpPr/>
            <p:nvPr/>
          </p:nvSpPr>
          <p:spPr>
            <a:xfrm>
              <a:off x="0" y="0"/>
              <a:ext cx="1877441" cy="413512"/>
            </a:xfrm>
            <a:custGeom>
              <a:avLst/>
              <a:gdLst/>
              <a:ahLst/>
              <a:cxnLst/>
              <a:rect l="l" t="t" r="r" b="b"/>
              <a:pathLst>
                <a:path w="1877441" h="413512">
                  <a:moveTo>
                    <a:pt x="0" y="0"/>
                  </a:moveTo>
                  <a:lnTo>
                    <a:pt x="0" y="413512"/>
                  </a:lnTo>
                  <a:lnTo>
                    <a:pt x="1877441" y="413512"/>
                  </a:lnTo>
                  <a:lnTo>
                    <a:pt x="1877441" y="0"/>
                  </a:lnTo>
                  <a:close/>
                </a:path>
              </a:pathLst>
            </a:custGeom>
            <a:solidFill>
              <a:srgbClr val="48FFD5"/>
            </a:solidFill>
          </p:spPr>
        </p:sp>
      </p:grpSp>
      <p:grpSp>
        <p:nvGrpSpPr>
          <p:cNvPr id="36" name="Group 36"/>
          <p:cNvGrpSpPr/>
          <p:nvPr/>
        </p:nvGrpSpPr>
        <p:grpSpPr>
          <a:xfrm>
            <a:off x="11953328" y="6473010"/>
            <a:ext cx="970545" cy="213750"/>
            <a:chOff x="0" y="0"/>
            <a:chExt cx="1877544" cy="413504"/>
          </a:xfrm>
        </p:grpSpPr>
        <p:sp>
          <p:nvSpPr>
            <p:cNvPr id="37" name="Freeform 37"/>
            <p:cNvSpPr/>
            <p:nvPr/>
          </p:nvSpPr>
          <p:spPr>
            <a:xfrm>
              <a:off x="0" y="0"/>
              <a:ext cx="1877441" cy="413512"/>
            </a:xfrm>
            <a:custGeom>
              <a:avLst/>
              <a:gdLst/>
              <a:ahLst/>
              <a:cxnLst/>
              <a:rect l="l" t="t" r="r" b="b"/>
              <a:pathLst>
                <a:path w="1877441" h="413512">
                  <a:moveTo>
                    <a:pt x="0" y="0"/>
                  </a:moveTo>
                  <a:lnTo>
                    <a:pt x="0" y="413512"/>
                  </a:lnTo>
                  <a:lnTo>
                    <a:pt x="1877441" y="413512"/>
                  </a:lnTo>
                  <a:lnTo>
                    <a:pt x="1877441" y="0"/>
                  </a:lnTo>
                  <a:close/>
                </a:path>
              </a:pathLst>
            </a:custGeom>
            <a:solidFill>
              <a:srgbClr val="FFFFFF"/>
            </a:solidFill>
          </p:spPr>
        </p:sp>
      </p:grpSp>
      <p:grpSp>
        <p:nvGrpSpPr>
          <p:cNvPr id="38" name="Group 38"/>
          <p:cNvGrpSpPr/>
          <p:nvPr/>
        </p:nvGrpSpPr>
        <p:grpSpPr>
          <a:xfrm>
            <a:off x="12917286" y="6468202"/>
            <a:ext cx="226859" cy="226859"/>
            <a:chOff x="0" y="0"/>
            <a:chExt cx="438864" cy="438864"/>
          </a:xfrm>
        </p:grpSpPr>
        <p:sp>
          <p:nvSpPr>
            <p:cNvPr id="39" name="Freeform 39"/>
            <p:cNvSpPr/>
            <p:nvPr/>
          </p:nvSpPr>
          <p:spPr>
            <a:xfrm>
              <a:off x="12700" y="12700"/>
              <a:ext cx="413512" cy="413512"/>
            </a:xfrm>
            <a:custGeom>
              <a:avLst/>
              <a:gdLst/>
              <a:ahLst/>
              <a:cxnLst/>
              <a:rect l="l" t="t" r="r" b="b"/>
              <a:pathLst>
                <a:path w="413512" h="413512">
                  <a:moveTo>
                    <a:pt x="0" y="0"/>
                  </a:moveTo>
                  <a:lnTo>
                    <a:pt x="0" y="413512"/>
                  </a:lnTo>
                  <a:lnTo>
                    <a:pt x="413512" y="413512"/>
                  </a:lnTo>
                  <a:lnTo>
                    <a:pt x="413512" y="0"/>
                  </a:lnTo>
                  <a:close/>
                </a:path>
              </a:pathLst>
            </a:custGeom>
            <a:solidFill>
              <a:srgbClr val="48FFD5"/>
            </a:solidFill>
          </p:spPr>
        </p:sp>
        <p:sp>
          <p:nvSpPr>
            <p:cNvPr id="40" name="Freeform 40"/>
            <p:cNvSpPr/>
            <p:nvPr/>
          </p:nvSpPr>
          <p:spPr>
            <a:xfrm>
              <a:off x="0" y="0"/>
              <a:ext cx="438912" cy="438912"/>
            </a:xfrm>
            <a:custGeom>
              <a:avLst/>
              <a:gdLst/>
              <a:ahLst/>
              <a:cxnLst/>
              <a:rect l="l" t="t" r="r" b="b"/>
              <a:pathLst>
                <a:path w="438912" h="438912">
                  <a:moveTo>
                    <a:pt x="25400" y="12700"/>
                  </a:moveTo>
                  <a:lnTo>
                    <a:pt x="25400" y="426212"/>
                  </a:lnTo>
                  <a:lnTo>
                    <a:pt x="12700" y="426212"/>
                  </a:lnTo>
                  <a:lnTo>
                    <a:pt x="12700" y="413512"/>
                  </a:lnTo>
                  <a:lnTo>
                    <a:pt x="426212" y="413512"/>
                  </a:lnTo>
                  <a:lnTo>
                    <a:pt x="426212" y="426212"/>
                  </a:lnTo>
                  <a:lnTo>
                    <a:pt x="413512" y="426212"/>
                  </a:lnTo>
                  <a:lnTo>
                    <a:pt x="413512" y="12700"/>
                  </a:lnTo>
                  <a:lnTo>
                    <a:pt x="426212" y="12700"/>
                  </a:lnTo>
                  <a:lnTo>
                    <a:pt x="426212" y="25400"/>
                  </a:lnTo>
                  <a:lnTo>
                    <a:pt x="12700" y="25400"/>
                  </a:lnTo>
                  <a:lnTo>
                    <a:pt x="12700" y="12700"/>
                  </a:lnTo>
                  <a:lnTo>
                    <a:pt x="25400" y="12700"/>
                  </a:lnTo>
                  <a:moveTo>
                    <a:pt x="0" y="12700"/>
                  </a:moveTo>
                  <a:cubicBezTo>
                    <a:pt x="0" y="5715"/>
                    <a:pt x="5715" y="0"/>
                    <a:pt x="12700" y="0"/>
                  </a:cubicBezTo>
                  <a:lnTo>
                    <a:pt x="426212" y="0"/>
                  </a:lnTo>
                  <a:cubicBezTo>
                    <a:pt x="433197" y="0"/>
                    <a:pt x="438912" y="5715"/>
                    <a:pt x="438912" y="12700"/>
                  </a:cubicBezTo>
                  <a:lnTo>
                    <a:pt x="438912" y="426212"/>
                  </a:lnTo>
                  <a:cubicBezTo>
                    <a:pt x="438912" y="433197"/>
                    <a:pt x="433197" y="438912"/>
                    <a:pt x="426212" y="438912"/>
                  </a:cubicBezTo>
                  <a:lnTo>
                    <a:pt x="12700" y="438912"/>
                  </a:lnTo>
                  <a:cubicBezTo>
                    <a:pt x="5715" y="438912"/>
                    <a:pt x="0" y="433197"/>
                    <a:pt x="0" y="426212"/>
                  </a:cubicBezTo>
                  <a:lnTo>
                    <a:pt x="0" y="12700"/>
                  </a:lnTo>
                  <a:close/>
                </a:path>
              </a:pathLst>
            </a:custGeom>
            <a:solidFill>
              <a:srgbClr val="48FFD5"/>
            </a:solidFill>
          </p:spPr>
        </p:sp>
      </p:grpSp>
      <p:grpSp>
        <p:nvGrpSpPr>
          <p:cNvPr id="41" name="Group 41"/>
          <p:cNvGrpSpPr/>
          <p:nvPr/>
        </p:nvGrpSpPr>
        <p:grpSpPr>
          <a:xfrm>
            <a:off x="13188365" y="6585125"/>
            <a:ext cx="1026603" cy="984543"/>
            <a:chOff x="0" y="0"/>
            <a:chExt cx="1985989" cy="1904624"/>
          </a:xfrm>
        </p:grpSpPr>
        <p:sp>
          <p:nvSpPr>
            <p:cNvPr id="42" name="Freeform 42"/>
            <p:cNvSpPr/>
            <p:nvPr/>
          </p:nvSpPr>
          <p:spPr>
            <a:xfrm>
              <a:off x="0" y="0"/>
              <a:ext cx="1985899" cy="1904619"/>
            </a:xfrm>
            <a:custGeom>
              <a:avLst/>
              <a:gdLst/>
              <a:ahLst/>
              <a:cxnLst/>
              <a:rect l="l" t="t" r="r" b="b"/>
              <a:pathLst>
                <a:path w="1985899" h="1904619">
                  <a:moveTo>
                    <a:pt x="0" y="0"/>
                  </a:moveTo>
                  <a:lnTo>
                    <a:pt x="0" y="1904619"/>
                  </a:lnTo>
                  <a:lnTo>
                    <a:pt x="1985899" y="1904619"/>
                  </a:lnTo>
                  <a:lnTo>
                    <a:pt x="1985899" y="0"/>
                  </a:lnTo>
                  <a:close/>
                </a:path>
              </a:pathLst>
            </a:custGeom>
            <a:solidFill>
              <a:srgbClr val="FFFFFF"/>
            </a:solidFill>
          </p:spPr>
        </p:sp>
      </p:grpSp>
      <p:sp>
        <p:nvSpPr>
          <p:cNvPr id="43" name="Freeform 43"/>
          <p:cNvSpPr/>
          <p:nvPr/>
        </p:nvSpPr>
        <p:spPr>
          <a:xfrm>
            <a:off x="13310986" y="6630679"/>
            <a:ext cx="1003836" cy="859369"/>
          </a:xfrm>
          <a:custGeom>
            <a:avLst/>
            <a:gdLst/>
            <a:ahLst/>
            <a:cxnLst/>
            <a:rect l="l" t="t" r="r" b="b"/>
            <a:pathLst>
              <a:path w="1003836" h="859369">
                <a:moveTo>
                  <a:pt x="0" y="0"/>
                </a:moveTo>
                <a:lnTo>
                  <a:pt x="1003837" y="0"/>
                </a:lnTo>
                <a:lnTo>
                  <a:pt x="1003837" y="859370"/>
                </a:lnTo>
                <a:lnTo>
                  <a:pt x="0" y="8593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4" name="Group 44"/>
          <p:cNvGrpSpPr/>
          <p:nvPr/>
        </p:nvGrpSpPr>
        <p:grpSpPr>
          <a:xfrm>
            <a:off x="13636831" y="6835640"/>
            <a:ext cx="257545" cy="452190"/>
            <a:chOff x="0" y="0"/>
            <a:chExt cx="498227" cy="874773"/>
          </a:xfrm>
        </p:grpSpPr>
        <p:sp>
          <p:nvSpPr>
            <p:cNvPr id="45" name="Freeform 45"/>
            <p:cNvSpPr/>
            <p:nvPr/>
          </p:nvSpPr>
          <p:spPr>
            <a:xfrm>
              <a:off x="0" y="0"/>
              <a:ext cx="498094" cy="874776"/>
            </a:xfrm>
            <a:custGeom>
              <a:avLst/>
              <a:gdLst/>
              <a:ahLst/>
              <a:cxnLst/>
              <a:rect l="l" t="t" r="r" b="b"/>
              <a:pathLst>
                <a:path w="498094" h="874776">
                  <a:moveTo>
                    <a:pt x="61087" y="0"/>
                  </a:moveTo>
                  <a:cubicBezTo>
                    <a:pt x="27178" y="0"/>
                    <a:pt x="0" y="27178"/>
                    <a:pt x="0" y="60960"/>
                  </a:cubicBezTo>
                  <a:lnTo>
                    <a:pt x="3429" y="60960"/>
                  </a:lnTo>
                  <a:lnTo>
                    <a:pt x="3429" y="816737"/>
                  </a:lnTo>
                  <a:cubicBezTo>
                    <a:pt x="1143" y="851154"/>
                    <a:pt x="29972" y="874776"/>
                    <a:pt x="60452" y="874776"/>
                  </a:cubicBezTo>
                  <a:cubicBezTo>
                    <a:pt x="74930" y="874776"/>
                    <a:pt x="89789" y="869442"/>
                    <a:pt x="101727" y="857377"/>
                  </a:cubicBezTo>
                  <a:lnTo>
                    <a:pt x="481203" y="481330"/>
                  </a:lnTo>
                  <a:cubicBezTo>
                    <a:pt x="491363" y="467741"/>
                    <a:pt x="498094" y="454152"/>
                    <a:pt x="498094" y="437261"/>
                  </a:cubicBezTo>
                  <a:cubicBezTo>
                    <a:pt x="498094" y="423672"/>
                    <a:pt x="491363" y="406781"/>
                    <a:pt x="481203" y="396621"/>
                  </a:cubicBezTo>
                  <a:lnTo>
                    <a:pt x="101727" y="17018"/>
                  </a:lnTo>
                  <a:cubicBezTo>
                    <a:pt x="91567" y="6858"/>
                    <a:pt x="74549" y="0"/>
                    <a:pt x="61087" y="0"/>
                  </a:cubicBezTo>
                  <a:close/>
                </a:path>
              </a:pathLst>
            </a:custGeom>
            <a:solidFill>
              <a:srgbClr val="0E2A47"/>
            </a:solidFill>
          </p:spPr>
        </p:sp>
      </p:grpSp>
      <p:grpSp>
        <p:nvGrpSpPr>
          <p:cNvPr id="46" name="Group 46"/>
          <p:cNvGrpSpPr/>
          <p:nvPr/>
        </p:nvGrpSpPr>
        <p:grpSpPr>
          <a:xfrm>
            <a:off x="13572025" y="4083517"/>
            <a:ext cx="2035629" cy="2701337"/>
            <a:chOff x="0" y="0"/>
            <a:chExt cx="3937976" cy="5225805"/>
          </a:xfrm>
        </p:grpSpPr>
        <p:sp>
          <p:nvSpPr>
            <p:cNvPr id="47" name="Freeform 47"/>
            <p:cNvSpPr/>
            <p:nvPr/>
          </p:nvSpPr>
          <p:spPr>
            <a:xfrm>
              <a:off x="0" y="0"/>
              <a:ext cx="3937889" cy="5225796"/>
            </a:xfrm>
            <a:custGeom>
              <a:avLst/>
              <a:gdLst/>
              <a:ahLst/>
              <a:cxnLst/>
              <a:rect l="l" t="t" r="r" b="b"/>
              <a:pathLst>
                <a:path w="3937889" h="5225796">
                  <a:moveTo>
                    <a:pt x="311785" y="0"/>
                  </a:moveTo>
                  <a:cubicBezTo>
                    <a:pt x="138938" y="3429"/>
                    <a:pt x="0" y="149098"/>
                    <a:pt x="3429" y="321945"/>
                  </a:cubicBezTo>
                  <a:lnTo>
                    <a:pt x="3429" y="4890262"/>
                  </a:lnTo>
                  <a:cubicBezTo>
                    <a:pt x="3429" y="5066538"/>
                    <a:pt x="135636" y="5225796"/>
                    <a:pt x="311785" y="5225796"/>
                  </a:cubicBezTo>
                  <a:lnTo>
                    <a:pt x="3609213" y="5225796"/>
                  </a:lnTo>
                  <a:cubicBezTo>
                    <a:pt x="3792220" y="5218938"/>
                    <a:pt x="3934587" y="5069840"/>
                    <a:pt x="3937889" y="4890262"/>
                  </a:cubicBezTo>
                  <a:lnTo>
                    <a:pt x="3937889" y="321945"/>
                  </a:lnTo>
                  <a:cubicBezTo>
                    <a:pt x="3934587" y="145669"/>
                    <a:pt x="3788791" y="0"/>
                    <a:pt x="3609213" y="0"/>
                  </a:cubicBezTo>
                  <a:close/>
                </a:path>
              </a:pathLst>
            </a:custGeom>
            <a:solidFill>
              <a:srgbClr val="48FFD5"/>
            </a:solidFill>
          </p:spPr>
        </p:sp>
      </p:grpSp>
      <p:grpSp>
        <p:nvGrpSpPr>
          <p:cNvPr id="48" name="Group 48"/>
          <p:cNvGrpSpPr/>
          <p:nvPr/>
        </p:nvGrpSpPr>
        <p:grpSpPr>
          <a:xfrm>
            <a:off x="13734948" y="4281468"/>
            <a:ext cx="1711542" cy="2068941"/>
            <a:chOff x="0" y="0"/>
            <a:chExt cx="3311021" cy="4002419"/>
          </a:xfrm>
        </p:grpSpPr>
        <p:sp>
          <p:nvSpPr>
            <p:cNvPr id="49" name="Freeform 49"/>
            <p:cNvSpPr/>
            <p:nvPr/>
          </p:nvSpPr>
          <p:spPr>
            <a:xfrm>
              <a:off x="0" y="0"/>
              <a:ext cx="3311017" cy="4002405"/>
            </a:xfrm>
            <a:custGeom>
              <a:avLst/>
              <a:gdLst/>
              <a:ahLst/>
              <a:cxnLst/>
              <a:rect l="l" t="t" r="r" b="b"/>
              <a:pathLst>
                <a:path w="3311017" h="4002405">
                  <a:moveTo>
                    <a:pt x="0" y="0"/>
                  </a:moveTo>
                  <a:lnTo>
                    <a:pt x="0" y="4002405"/>
                  </a:lnTo>
                  <a:lnTo>
                    <a:pt x="3311017" y="4002405"/>
                  </a:lnTo>
                  <a:lnTo>
                    <a:pt x="3311017" y="0"/>
                  </a:lnTo>
                  <a:close/>
                </a:path>
              </a:pathLst>
            </a:custGeom>
            <a:solidFill>
              <a:srgbClr val="0E2A47"/>
            </a:solidFill>
          </p:spPr>
        </p:sp>
      </p:grpSp>
      <p:grpSp>
        <p:nvGrpSpPr>
          <p:cNvPr id="50" name="Group 50"/>
          <p:cNvGrpSpPr/>
          <p:nvPr/>
        </p:nvGrpSpPr>
        <p:grpSpPr>
          <a:xfrm>
            <a:off x="14475966" y="6453737"/>
            <a:ext cx="255787" cy="219294"/>
            <a:chOff x="0" y="0"/>
            <a:chExt cx="494827" cy="424229"/>
          </a:xfrm>
        </p:grpSpPr>
        <p:sp>
          <p:nvSpPr>
            <p:cNvPr id="51" name="Freeform 51"/>
            <p:cNvSpPr/>
            <p:nvPr/>
          </p:nvSpPr>
          <p:spPr>
            <a:xfrm>
              <a:off x="0" y="0"/>
              <a:ext cx="494792" cy="424180"/>
            </a:xfrm>
            <a:custGeom>
              <a:avLst/>
              <a:gdLst/>
              <a:ahLst/>
              <a:cxnLst/>
              <a:rect l="l" t="t" r="r" b="b"/>
              <a:pathLst>
                <a:path w="494792" h="424180">
                  <a:moveTo>
                    <a:pt x="213487" y="0"/>
                  </a:moveTo>
                  <a:cubicBezTo>
                    <a:pt x="94869" y="0"/>
                    <a:pt x="0" y="94869"/>
                    <a:pt x="0" y="213487"/>
                  </a:cubicBezTo>
                  <a:cubicBezTo>
                    <a:pt x="0" y="339852"/>
                    <a:pt x="104394" y="424180"/>
                    <a:pt x="213868" y="424180"/>
                  </a:cubicBezTo>
                  <a:cubicBezTo>
                    <a:pt x="265811" y="424180"/>
                    <a:pt x="319024" y="405130"/>
                    <a:pt x="362585" y="362585"/>
                  </a:cubicBezTo>
                  <a:cubicBezTo>
                    <a:pt x="494792" y="230505"/>
                    <a:pt x="399923" y="0"/>
                    <a:pt x="213487" y="0"/>
                  </a:cubicBezTo>
                  <a:close/>
                </a:path>
              </a:pathLst>
            </a:custGeom>
            <a:solidFill>
              <a:srgbClr val="0E2A47"/>
            </a:solidFill>
          </p:spPr>
        </p:sp>
      </p:grpSp>
      <p:sp>
        <p:nvSpPr>
          <p:cNvPr id="52" name="Freeform 52"/>
          <p:cNvSpPr/>
          <p:nvPr/>
        </p:nvSpPr>
        <p:spPr>
          <a:xfrm>
            <a:off x="14563558" y="4584526"/>
            <a:ext cx="805865" cy="804128"/>
          </a:xfrm>
          <a:custGeom>
            <a:avLst/>
            <a:gdLst/>
            <a:ahLst/>
            <a:cxnLst/>
            <a:rect l="l" t="t" r="r" b="b"/>
            <a:pathLst>
              <a:path w="805865" h="804128">
                <a:moveTo>
                  <a:pt x="0" y="0"/>
                </a:moveTo>
                <a:lnTo>
                  <a:pt x="805864" y="0"/>
                </a:lnTo>
                <a:lnTo>
                  <a:pt x="805864" y="804127"/>
                </a:lnTo>
                <a:lnTo>
                  <a:pt x="0" y="8041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3" name="Freeform 53"/>
          <p:cNvSpPr/>
          <p:nvPr/>
        </p:nvSpPr>
        <p:spPr>
          <a:xfrm>
            <a:off x="13915385" y="4724682"/>
            <a:ext cx="595631" cy="593895"/>
          </a:xfrm>
          <a:custGeom>
            <a:avLst/>
            <a:gdLst/>
            <a:ahLst/>
            <a:cxnLst/>
            <a:rect l="l" t="t" r="r" b="b"/>
            <a:pathLst>
              <a:path w="595631" h="593895">
                <a:moveTo>
                  <a:pt x="0" y="0"/>
                </a:moveTo>
                <a:lnTo>
                  <a:pt x="595631" y="0"/>
                </a:lnTo>
                <a:lnTo>
                  <a:pt x="595631" y="593894"/>
                </a:lnTo>
                <a:lnTo>
                  <a:pt x="0" y="593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4" name="Freeform 54"/>
          <p:cNvSpPr/>
          <p:nvPr/>
        </p:nvSpPr>
        <p:spPr>
          <a:xfrm>
            <a:off x="14078306" y="5287021"/>
            <a:ext cx="877680" cy="875943"/>
          </a:xfrm>
          <a:custGeom>
            <a:avLst/>
            <a:gdLst/>
            <a:ahLst/>
            <a:cxnLst/>
            <a:rect l="l" t="t" r="r" b="b"/>
            <a:pathLst>
              <a:path w="877680" h="875943">
                <a:moveTo>
                  <a:pt x="0" y="0"/>
                </a:moveTo>
                <a:lnTo>
                  <a:pt x="877680" y="0"/>
                </a:lnTo>
                <a:lnTo>
                  <a:pt x="877680" y="875942"/>
                </a:lnTo>
                <a:lnTo>
                  <a:pt x="0" y="8759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55" name="Group 55"/>
          <p:cNvGrpSpPr/>
          <p:nvPr/>
        </p:nvGrpSpPr>
        <p:grpSpPr>
          <a:xfrm>
            <a:off x="1510728" y="7041822"/>
            <a:ext cx="847800" cy="847800"/>
            <a:chOff x="0" y="0"/>
            <a:chExt cx="1130400" cy="1130400"/>
          </a:xfrm>
        </p:grpSpPr>
        <p:sp>
          <p:nvSpPr>
            <p:cNvPr id="56" name="Freeform 56"/>
            <p:cNvSpPr/>
            <p:nvPr/>
          </p:nvSpPr>
          <p:spPr>
            <a:xfrm>
              <a:off x="0" y="0"/>
              <a:ext cx="1130300" cy="1130300"/>
            </a:xfrm>
            <a:custGeom>
              <a:avLst/>
              <a:gdLst/>
              <a:ahLst/>
              <a:cxnLst/>
              <a:rect l="l" t="t" r="r" b="b"/>
              <a:pathLst>
                <a:path w="1130300" h="1130300">
                  <a:moveTo>
                    <a:pt x="0" y="565150"/>
                  </a:moveTo>
                  <a:cubicBezTo>
                    <a:pt x="0" y="253111"/>
                    <a:pt x="253111" y="0"/>
                    <a:pt x="565150" y="0"/>
                  </a:cubicBezTo>
                  <a:cubicBezTo>
                    <a:pt x="877189" y="0"/>
                    <a:pt x="1130300" y="253111"/>
                    <a:pt x="1130300" y="565150"/>
                  </a:cubicBezTo>
                  <a:cubicBezTo>
                    <a:pt x="1130300" y="877189"/>
                    <a:pt x="877189" y="1130300"/>
                    <a:pt x="565150" y="1130300"/>
                  </a:cubicBezTo>
                  <a:cubicBezTo>
                    <a:pt x="253111" y="1130300"/>
                    <a:pt x="0" y="877316"/>
                    <a:pt x="0" y="565150"/>
                  </a:cubicBezTo>
                  <a:close/>
                </a:path>
              </a:pathLst>
            </a:custGeom>
            <a:solidFill>
              <a:srgbClr val="213986"/>
            </a:solidFill>
          </p:spPr>
        </p:sp>
      </p:grpSp>
      <p:grpSp>
        <p:nvGrpSpPr>
          <p:cNvPr id="57" name="Group 57"/>
          <p:cNvGrpSpPr/>
          <p:nvPr/>
        </p:nvGrpSpPr>
        <p:grpSpPr>
          <a:xfrm>
            <a:off x="1475095" y="8261097"/>
            <a:ext cx="847800" cy="847800"/>
            <a:chOff x="0" y="0"/>
            <a:chExt cx="1130400" cy="1130400"/>
          </a:xfrm>
        </p:grpSpPr>
        <p:sp>
          <p:nvSpPr>
            <p:cNvPr id="58" name="Freeform 58"/>
            <p:cNvSpPr/>
            <p:nvPr/>
          </p:nvSpPr>
          <p:spPr>
            <a:xfrm>
              <a:off x="0" y="0"/>
              <a:ext cx="1130300" cy="1130300"/>
            </a:xfrm>
            <a:custGeom>
              <a:avLst/>
              <a:gdLst/>
              <a:ahLst/>
              <a:cxnLst/>
              <a:rect l="l" t="t" r="r" b="b"/>
              <a:pathLst>
                <a:path w="1130300" h="1130300">
                  <a:moveTo>
                    <a:pt x="0" y="565150"/>
                  </a:moveTo>
                  <a:cubicBezTo>
                    <a:pt x="0" y="253111"/>
                    <a:pt x="253111" y="0"/>
                    <a:pt x="565150" y="0"/>
                  </a:cubicBezTo>
                  <a:cubicBezTo>
                    <a:pt x="877189" y="0"/>
                    <a:pt x="1130300" y="253111"/>
                    <a:pt x="1130300" y="565150"/>
                  </a:cubicBezTo>
                  <a:cubicBezTo>
                    <a:pt x="1130300" y="877189"/>
                    <a:pt x="877189" y="1130300"/>
                    <a:pt x="565150" y="1130300"/>
                  </a:cubicBezTo>
                  <a:cubicBezTo>
                    <a:pt x="253111" y="1130300"/>
                    <a:pt x="0" y="877316"/>
                    <a:pt x="0" y="565150"/>
                  </a:cubicBezTo>
                  <a:close/>
                </a:path>
              </a:pathLst>
            </a:custGeom>
            <a:solidFill>
              <a:srgbClr val="213986"/>
            </a:solidFill>
          </p:spPr>
        </p:sp>
      </p:grpSp>
      <p:grpSp>
        <p:nvGrpSpPr>
          <p:cNvPr id="59" name="Group 59"/>
          <p:cNvGrpSpPr/>
          <p:nvPr/>
        </p:nvGrpSpPr>
        <p:grpSpPr>
          <a:xfrm>
            <a:off x="2615703" y="3416376"/>
            <a:ext cx="4761662" cy="762000"/>
            <a:chOff x="0" y="0"/>
            <a:chExt cx="6348883" cy="1016000"/>
          </a:xfrm>
        </p:grpSpPr>
        <p:sp>
          <p:nvSpPr>
            <p:cNvPr id="60" name="Freeform 60"/>
            <p:cNvSpPr/>
            <p:nvPr/>
          </p:nvSpPr>
          <p:spPr>
            <a:xfrm>
              <a:off x="0" y="0"/>
              <a:ext cx="6348857" cy="1016000"/>
            </a:xfrm>
            <a:custGeom>
              <a:avLst/>
              <a:gdLst/>
              <a:ahLst/>
              <a:cxnLst/>
              <a:rect l="l" t="t" r="r" b="b"/>
              <a:pathLst>
                <a:path w="6348857" h="1016000">
                  <a:moveTo>
                    <a:pt x="0" y="0"/>
                  </a:moveTo>
                  <a:lnTo>
                    <a:pt x="5840857" y="0"/>
                  </a:lnTo>
                  <a:lnTo>
                    <a:pt x="6348857" y="508000"/>
                  </a:lnTo>
                  <a:lnTo>
                    <a:pt x="5840857" y="1016000"/>
                  </a:lnTo>
                  <a:lnTo>
                    <a:pt x="0" y="1016000"/>
                  </a:lnTo>
                  <a:close/>
                </a:path>
              </a:pathLst>
            </a:custGeom>
            <a:solidFill>
              <a:srgbClr val="48FFD5"/>
            </a:solidFill>
          </p:spPr>
        </p:sp>
      </p:grpSp>
      <p:grpSp>
        <p:nvGrpSpPr>
          <p:cNvPr id="61" name="Group 61"/>
          <p:cNvGrpSpPr/>
          <p:nvPr/>
        </p:nvGrpSpPr>
        <p:grpSpPr>
          <a:xfrm>
            <a:off x="2615703" y="5854706"/>
            <a:ext cx="4761662" cy="762000"/>
            <a:chOff x="0" y="0"/>
            <a:chExt cx="6348883" cy="1016000"/>
          </a:xfrm>
        </p:grpSpPr>
        <p:sp>
          <p:nvSpPr>
            <p:cNvPr id="62" name="Freeform 62"/>
            <p:cNvSpPr/>
            <p:nvPr/>
          </p:nvSpPr>
          <p:spPr>
            <a:xfrm>
              <a:off x="0" y="0"/>
              <a:ext cx="6348857" cy="1016000"/>
            </a:xfrm>
            <a:custGeom>
              <a:avLst/>
              <a:gdLst/>
              <a:ahLst/>
              <a:cxnLst/>
              <a:rect l="l" t="t" r="r" b="b"/>
              <a:pathLst>
                <a:path w="6348857" h="1016000">
                  <a:moveTo>
                    <a:pt x="0" y="0"/>
                  </a:moveTo>
                  <a:lnTo>
                    <a:pt x="5840857" y="0"/>
                  </a:lnTo>
                  <a:lnTo>
                    <a:pt x="6348857" y="508000"/>
                  </a:lnTo>
                  <a:lnTo>
                    <a:pt x="5840857" y="1016000"/>
                  </a:lnTo>
                  <a:lnTo>
                    <a:pt x="0" y="1016000"/>
                  </a:lnTo>
                  <a:close/>
                </a:path>
              </a:pathLst>
            </a:custGeom>
            <a:solidFill>
              <a:srgbClr val="48FFD5"/>
            </a:solidFill>
          </p:spPr>
        </p:sp>
      </p:grpSp>
      <p:grpSp>
        <p:nvGrpSpPr>
          <p:cNvPr id="63" name="Group 63"/>
          <p:cNvGrpSpPr/>
          <p:nvPr/>
        </p:nvGrpSpPr>
        <p:grpSpPr>
          <a:xfrm>
            <a:off x="2615703" y="7084722"/>
            <a:ext cx="4761662" cy="762000"/>
            <a:chOff x="0" y="0"/>
            <a:chExt cx="6348883" cy="1016000"/>
          </a:xfrm>
        </p:grpSpPr>
        <p:sp>
          <p:nvSpPr>
            <p:cNvPr id="64" name="Freeform 64"/>
            <p:cNvSpPr/>
            <p:nvPr/>
          </p:nvSpPr>
          <p:spPr>
            <a:xfrm>
              <a:off x="0" y="0"/>
              <a:ext cx="6348857" cy="1016000"/>
            </a:xfrm>
            <a:custGeom>
              <a:avLst/>
              <a:gdLst/>
              <a:ahLst/>
              <a:cxnLst/>
              <a:rect l="l" t="t" r="r" b="b"/>
              <a:pathLst>
                <a:path w="6348857" h="1016000">
                  <a:moveTo>
                    <a:pt x="0" y="0"/>
                  </a:moveTo>
                  <a:lnTo>
                    <a:pt x="5840857" y="0"/>
                  </a:lnTo>
                  <a:lnTo>
                    <a:pt x="6348857" y="508000"/>
                  </a:lnTo>
                  <a:lnTo>
                    <a:pt x="5840857" y="1016000"/>
                  </a:lnTo>
                  <a:lnTo>
                    <a:pt x="0" y="1016000"/>
                  </a:lnTo>
                  <a:close/>
                </a:path>
              </a:pathLst>
            </a:custGeom>
            <a:solidFill>
              <a:srgbClr val="48FFD5"/>
            </a:solidFill>
          </p:spPr>
        </p:sp>
      </p:grpSp>
      <p:grpSp>
        <p:nvGrpSpPr>
          <p:cNvPr id="65" name="Group 65"/>
          <p:cNvGrpSpPr/>
          <p:nvPr/>
        </p:nvGrpSpPr>
        <p:grpSpPr>
          <a:xfrm>
            <a:off x="2615703" y="8282008"/>
            <a:ext cx="4761662" cy="762000"/>
            <a:chOff x="0" y="0"/>
            <a:chExt cx="6348883" cy="1016000"/>
          </a:xfrm>
        </p:grpSpPr>
        <p:sp>
          <p:nvSpPr>
            <p:cNvPr id="66" name="Freeform 66"/>
            <p:cNvSpPr/>
            <p:nvPr/>
          </p:nvSpPr>
          <p:spPr>
            <a:xfrm>
              <a:off x="0" y="0"/>
              <a:ext cx="6348857" cy="1016000"/>
            </a:xfrm>
            <a:custGeom>
              <a:avLst/>
              <a:gdLst/>
              <a:ahLst/>
              <a:cxnLst/>
              <a:rect l="l" t="t" r="r" b="b"/>
              <a:pathLst>
                <a:path w="6348857" h="1016000">
                  <a:moveTo>
                    <a:pt x="0" y="0"/>
                  </a:moveTo>
                  <a:lnTo>
                    <a:pt x="5840857" y="0"/>
                  </a:lnTo>
                  <a:lnTo>
                    <a:pt x="6348857" y="508000"/>
                  </a:lnTo>
                  <a:lnTo>
                    <a:pt x="5840857" y="1016000"/>
                  </a:lnTo>
                  <a:lnTo>
                    <a:pt x="0" y="1016000"/>
                  </a:lnTo>
                  <a:close/>
                </a:path>
              </a:pathLst>
            </a:custGeom>
            <a:solidFill>
              <a:srgbClr val="48FFD5"/>
            </a:solidFill>
          </p:spPr>
        </p:sp>
      </p:grpSp>
      <p:grpSp>
        <p:nvGrpSpPr>
          <p:cNvPr id="67" name="Group 67"/>
          <p:cNvGrpSpPr/>
          <p:nvPr/>
        </p:nvGrpSpPr>
        <p:grpSpPr>
          <a:xfrm>
            <a:off x="1438741" y="4603272"/>
            <a:ext cx="847800" cy="847800"/>
            <a:chOff x="0" y="0"/>
            <a:chExt cx="1130400" cy="1130400"/>
          </a:xfrm>
        </p:grpSpPr>
        <p:sp>
          <p:nvSpPr>
            <p:cNvPr id="68" name="Freeform 68"/>
            <p:cNvSpPr/>
            <p:nvPr/>
          </p:nvSpPr>
          <p:spPr>
            <a:xfrm>
              <a:off x="0" y="0"/>
              <a:ext cx="1130300" cy="1130300"/>
            </a:xfrm>
            <a:custGeom>
              <a:avLst/>
              <a:gdLst/>
              <a:ahLst/>
              <a:cxnLst/>
              <a:rect l="l" t="t" r="r" b="b"/>
              <a:pathLst>
                <a:path w="1130300" h="1130300">
                  <a:moveTo>
                    <a:pt x="0" y="565150"/>
                  </a:moveTo>
                  <a:cubicBezTo>
                    <a:pt x="0" y="253111"/>
                    <a:pt x="253111" y="0"/>
                    <a:pt x="565150" y="0"/>
                  </a:cubicBezTo>
                  <a:cubicBezTo>
                    <a:pt x="877189" y="0"/>
                    <a:pt x="1130300" y="253111"/>
                    <a:pt x="1130300" y="565150"/>
                  </a:cubicBezTo>
                  <a:cubicBezTo>
                    <a:pt x="1130300" y="877189"/>
                    <a:pt x="877189" y="1130300"/>
                    <a:pt x="565150" y="1130300"/>
                  </a:cubicBezTo>
                  <a:cubicBezTo>
                    <a:pt x="253111" y="1130300"/>
                    <a:pt x="0" y="877316"/>
                    <a:pt x="0" y="565150"/>
                  </a:cubicBezTo>
                  <a:close/>
                </a:path>
              </a:pathLst>
            </a:custGeom>
            <a:solidFill>
              <a:srgbClr val="213986"/>
            </a:solidFill>
          </p:spPr>
        </p:sp>
      </p:grpSp>
      <p:sp>
        <p:nvSpPr>
          <p:cNvPr id="69" name="Freeform 69"/>
          <p:cNvSpPr/>
          <p:nvPr/>
        </p:nvSpPr>
        <p:spPr>
          <a:xfrm>
            <a:off x="1677848" y="8406027"/>
            <a:ext cx="442294" cy="557940"/>
          </a:xfrm>
          <a:custGeom>
            <a:avLst/>
            <a:gdLst/>
            <a:ahLst/>
            <a:cxnLst/>
            <a:rect l="l" t="t" r="r" b="b"/>
            <a:pathLst>
              <a:path w="442294" h="557940">
                <a:moveTo>
                  <a:pt x="0" y="0"/>
                </a:moveTo>
                <a:lnTo>
                  <a:pt x="442294" y="0"/>
                </a:lnTo>
                <a:lnTo>
                  <a:pt x="442294" y="557939"/>
                </a:lnTo>
                <a:lnTo>
                  <a:pt x="0" y="5579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70" name="Freeform 70"/>
          <p:cNvSpPr/>
          <p:nvPr/>
        </p:nvSpPr>
        <p:spPr>
          <a:xfrm>
            <a:off x="1687432" y="7179935"/>
            <a:ext cx="494393" cy="605604"/>
          </a:xfrm>
          <a:custGeom>
            <a:avLst/>
            <a:gdLst/>
            <a:ahLst/>
            <a:cxnLst/>
            <a:rect l="l" t="t" r="r" b="b"/>
            <a:pathLst>
              <a:path w="494393" h="605604">
                <a:moveTo>
                  <a:pt x="0" y="0"/>
                </a:moveTo>
                <a:lnTo>
                  <a:pt x="494393" y="0"/>
                </a:lnTo>
                <a:lnTo>
                  <a:pt x="494393" y="605604"/>
                </a:lnTo>
                <a:lnTo>
                  <a:pt x="0" y="6056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1" name="Freeform 71"/>
          <p:cNvSpPr/>
          <p:nvPr/>
        </p:nvSpPr>
        <p:spPr>
          <a:xfrm>
            <a:off x="1586683" y="4718097"/>
            <a:ext cx="577560" cy="590100"/>
          </a:xfrm>
          <a:custGeom>
            <a:avLst/>
            <a:gdLst/>
            <a:ahLst/>
            <a:cxnLst/>
            <a:rect l="l" t="t" r="r" b="b"/>
            <a:pathLst>
              <a:path w="577560" h="590100">
                <a:moveTo>
                  <a:pt x="0" y="0"/>
                </a:moveTo>
                <a:lnTo>
                  <a:pt x="577560" y="0"/>
                </a:lnTo>
                <a:lnTo>
                  <a:pt x="577560" y="590100"/>
                </a:lnTo>
                <a:lnTo>
                  <a:pt x="0" y="5901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TextBox 72"/>
          <p:cNvSpPr txBox="1"/>
          <p:nvPr/>
        </p:nvSpPr>
        <p:spPr>
          <a:xfrm>
            <a:off x="1076857" y="525198"/>
            <a:ext cx="16134286" cy="1743075"/>
          </a:xfrm>
          <a:prstGeom prst="rect">
            <a:avLst/>
          </a:prstGeom>
        </p:spPr>
        <p:txBody>
          <a:bodyPr lIns="0" tIns="0" rIns="0" bIns="0" rtlCol="0" anchor="t">
            <a:spAutoFit/>
          </a:bodyPr>
          <a:lstStyle/>
          <a:p>
            <a:pPr algn="ctr">
              <a:lnSpc>
                <a:spcPts val="7166"/>
              </a:lnSpc>
            </a:pPr>
            <a:r>
              <a:rPr lang="en-US" sz="5972" spc="-65">
                <a:solidFill>
                  <a:srgbClr val="FFFFFF"/>
                </a:solidFill>
                <a:latin typeface="Arimo"/>
              </a:rPr>
              <a:t>Key Components and Framework: ICT </a:t>
            </a:r>
          </a:p>
          <a:p>
            <a:pPr algn="ctr">
              <a:lnSpc>
                <a:spcPts val="6382"/>
              </a:lnSpc>
            </a:pPr>
            <a:r>
              <a:rPr lang="en-US" sz="5318" spc="-59">
                <a:solidFill>
                  <a:srgbClr val="FFFFFF"/>
                </a:solidFill>
                <a:latin typeface="Montserrat Light"/>
              </a:rPr>
              <a:t>(Information and Communication Technology)</a:t>
            </a:r>
          </a:p>
        </p:txBody>
      </p:sp>
      <p:sp>
        <p:nvSpPr>
          <p:cNvPr id="73" name="TextBox 73"/>
          <p:cNvSpPr txBox="1"/>
          <p:nvPr/>
        </p:nvSpPr>
        <p:spPr>
          <a:xfrm>
            <a:off x="2803890" y="4849667"/>
            <a:ext cx="4196545" cy="361950"/>
          </a:xfrm>
          <a:prstGeom prst="rect">
            <a:avLst/>
          </a:prstGeom>
        </p:spPr>
        <p:txBody>
          <a:bodyPr lIns="0" tIns="0" rIns="0" bIns="0" rtlCol="0" anchor="t">
            <a:spAutoFit/>
          </a:bodyPr>
          <a:lstStyle/>
          <a:p>
            <a:pPr algn="ctr">
              <a:lnSpc>
                <a:spcPts val="2999"/>
              </a:lnSpc>
            </a:pPr>
            <a:r>
              <a:rPr lang="en-US" sz="2499" spc="23">
                <a:solidFill>
                  <a:srgbClr val="000000"/>
                </a:solidFill>
                <a:latin typeface="Montserrat Medium"/>
              </a:rPr>
              <a:t>NETWORK</a:t>
            </a:r>
          </a:p>
        </p:txBody>
      </p:sp>
      <p:sp>
        <p:nvSpPr>
          <p:cNvPr id="74" name="TextBox 74"/>
          <p:cNvSpPr txBox="1"/>
          <p:nvPr/>
        </p:nvSpPr>
        <p:spPr>
          <a:xfrm>
            <a:off x="2803890" y="3621163"/>
            <a:ext cx="4196545" cy="361950"/>
          </a:xfrm>
          <a:prstGeom prst="rect">
            <a:avLst/>
          </a:prstGeom>
        </p:spPr>
        <p:txBody>
          <a:bodyPr lIns="0" tIns="0" rIns="0" bIns="0" rtlCol="0" anchor="t">
            <a:spAutoFit/>
          </a:bodyPr>
          <a:lstStyle/>
          <a:p>
            <a:pPr algn="ctr">
              <a:lnSpc>
                <a:spcPts val="2999"/>
              </a:lnSpc>
            </a:pPr>
            <a:r>
              <a:rPr lang="en-US" sz="2499" spc="23">
                <a:solidFill>
                  <a:srgbClr val="000000"/>
                </a:solidFill>
                <a:latin typeface="Montserrat Medium"/>
              </a:rPr>
              <a:t>HARDWARE/SOFTWARE</a:t>
            </a:r>
          </a:p>
        </p:txBody>
      </p:sp>
      <p:sp>
        <p:nvSpPr>
          <p:cNvPr id="75" name="TextBox 75"/>
          <p:cNvSpPr txBox="1"/>
          <p:nvPr/>
        </p:nvSpPr>
        <p:spPr>
          <a:xfrm>
            <a:off x="2803890" y="6059493"/>
            <a:ext cx="4196545" cy="361950"/>
          </a:xfrm>
          <a:prstGeom prst="rect">
            <a:avLst/>
          </a:prstGeom>
        </p:spPr>
        <p:txBody>
          <a:bodyPr lIns="0" tIns="0" rIns="0" bIns="0" rtlCol="0" anchor="t">
            <a:spAutoFit/>
          </a:bodyPr>
          <a:lstStyle/>
          <a:p>
            <a:pPr algn="ctr">
              <a:lnSpc>
                <a:spcPts val="2999"/>
              </a:lnSpc>
            </a:pPr>
            <a:r>
              <a:rPr lang="en-US" sz="2499" spc="23">
                <a:solidFill>
                  <a:srgbClr val="000000"/>
                </a:solidFill>
                <a:latin typeface="Montserrat Medium"/>
              </a:rPr>
              <a:t>DIGITAL MEDIA</a:t>
            </a:r>
          </a:p>
        </p:txBody>
      </p:sp>
      <p:sp>
        <p:nvSpPr>
          <p:cNvPr id="76" name="TextBox 76"/>
          <p:cNvSpPr txBox="1"/>
          <p:nvPr/>
        </p:nvSpPr>
        <p:spPr>
          <a:xfrm>
            <a:off x="2803890" y="7289509"/>
            <a:ext cx="4196545" cy="361950"/>
          </a:xfrm>
          <a:prstGeom prst="rect">
            <a:avLst/>
          </a:prstGeom>
        </p:spPr>
        <p:txBody>
          <a:bodyPr lIns="0" tIns="0" rIns="0" bIns="0" rtlCol="0" anchor="t">
            <a:spAutoFit/>
          </a:bodyPr>
          <a:lstStyle/>
          <a:p>
            <a:pPr algn="ctr">
              <a:lnSpc>
                <a:spcPts val="2999"/>
              </a:lnSpc>
            </a:pPr>
            <a:r>
              <a:rPr lang="en-US" sz="2499" spc="23">
                <a:solidFill>
                  <a:srgbClr val="000000"/>
                </a:solidFill>
                <a:latin typeface="Montserrat Medium"/>
              </a:rPr>
              <a:t>CYBER SECURIT</a:t>
            </a:r>
          </a:p>
        </p:txBody>
      </p:sp>
      <p:sp>
        <p:nvSpPr>
          <p:cNvPr id="77" name="TextBox 77"/>
          <p:cNvSpPr txBox="1"/>
          <p:nvPr/>
        </p:nvSpPr>
        <p:spPr>
          <a:xfrm>
            <a:off x="2803890" y="8486795"/>
            <a:ext cx="4196545" cy="361950"/>
          </a:xfrm>
          <a:prstGeom prst="rect">
            <a:avLst/>
          </a:prstGeom>
        </p:spPr>
        <p:txBody>
          <a:bodyPr lIns="0" tIns="0" rIns="0" bIns="0" rtlCol="0" anchor="t">
            <a:spAutoFit/>
          </a:bodyPr>
          <a:lstStyle/>
          <a:p>
            <a:pPr algn="ctr">
              <a:lnSpc>
                <a:spcPts val="2999"/>
              </a:lnSpc>
            </a:pPr>
            <a:r>
              <a:rPr lang="en-US" sz="2499" spc="23">
                <a:solidFill>
                  <a:srgbClr val="000000"/>
                </a:solidFill>
                <a:latin typeface="Montserrat Medium"/>
              </a:rPr>
              <a:t>DATA MANAGEMEN</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10914405" y="2666730"/>
            <a:ext cx="4953540" cy="4953540"/>
          </a:xfrm>
          <a:custGeom>
            <a:avLst/>
            <a:gdLst/>
            <a:ahLst/>
            <a:cxnLst/>
            <a:rect l="l" t="t" r="r" b="b"/>
            <a:pathLst>
              <a:path w="4953540" h="4953540">
                <a:moveTo>
                  <a:pt x="0" y="0"/>
                </a:moveTo>
                <a:lnTo>
                  <a:pt x="4953540" y="0"/>
                </a:lnTo>
                <a:lnTo>
                  <a:pt x="4953540" y="4953540"/>
                </a:lnTo>
                <a:lnTo>
                  <a:pt x="0" y="4953540"/>
                </a:lnTo>
                <a:lnTo>
                  <a:pt x="0" y="0"/>
                </a:lnTo>
                <a:close/>
              </a:path>
            </a:pathLst>
          </a:custGeom>
          <a:blipFill>
            <a:blip r:embed="rId2"/>
            <a:stretch>
              <a:fillRect/>
            </a:stretch>
          </a:blipFill>
        </p:spPr>
      </p:sp>
      <p:sp>
        <p:nvSpPr>
          <p:cNvPr id="3" name="TextBox 3"/>
          <p:cNvSpPr txBox="1"/>
          <p:nvPr/>
        </p:nvSpPr>
        <p:spPr>
          <a:xfrm>
            <a:off x="1272814" y="3471863"/>
            <a:ext cx="9104180" cy="3314700"/>
          </a:xfrm>
          <a:prstGeom prst="rect">
            <a:avLst/>
          </a:prstGeom>
        </p:spPr>
        <p:txBody>
          <a:bodyPr lIns="0" tIns="0" rIns="0" bIns="0" rtlCol="0" anchor="t">
            <a:spAutoFit/>
          </a:bodyPr>
          <a:lstStyle/>
          <a:p>
            <a:pPr algn="l">
              <a:lnSpc>
                <a:spcPts val="8640"/>
              </a:lnSpc>
            </a:pPr>
            <a:r>
              <a:rPr lang="en-US" sz="7200">
                <a:solidFill>
                  <a:srgbClr val="FFFFFF"/>
                </a:solidFill>
                <a:latin typeface="Arimo"/>
              </a:rPr>
              <a:t>EVOLUTION AND SIGNIFICANCE: </a:t>
            </a:r>
          </a:p>
          <a:p>
            <a:pPr algn="l">
              <a:lnSpc>
                <a:spcPts val="8640"/>
              </a:lnSpc>
            </a:pPr>
            <a:r>
              <a:rPr lang="en-US" sz="7200">
                <a:solidFill>
                  <a:srgbClr val="FFFFFF"/>
                </a:solidFill>
                <a:latin typeface="Arimo"/>
              </a:rPr>
              <a:t>A BRIEF OVERVIEW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TextBox 2"/>
          <p:cNvSpPr txBox="1"/>
          <p:nvPr/>
        </p:nvSpPr>
        <p:spPr>
          <a:xfrm>
            <a:off x="8688040" y="1107459"/>
            <a:ext cx="8636665" cy="2962592"/>
          </a:xfrm>
          <a:prstGeom prst="rect">
            <a:avLst/>
          </a:prstGeom>
        </p:spPr>
        <p:txBody>
          <a:bodyPr lIns="0" tIns="0" rIns="0" bIns="0" rtlCol="0" anchor="t">
            <a:spAutoFit/>
          </a:bodyPr>
          <a:lstStyle/>
          <a:p>
            <a:pPr algn="l">
              <a:lnSpc>
                <a:spcPts val="7714"/>
              </a:lnSpc>
            </a:pPr>
            <a:r>
              <a:rPr lang="en-US" sz="6428">
                <a:solidFill>
                  <a:srgbClr val="FFFFFF"/>
                </a:solidFill>
                <a:latin typeface="Arimo Bold"/>
              </a:rPr>
              <a:t>Evolution and Significance:</a:t>
            </a:r>
            <a:r>
              <a:rPr lang="en-US" sz="6428">
                <a:solidFill>
                  <a:srgbClr val="FFFFFF"/>
                </a:solidFill>
                <a:latin typeface="Arimo"/>
              </a:rPr>
              <a:t> A Brief Overview</a:t>
            </a:r>
          </a:p>
        </p:txBody>
      </p:sp>
      <p:sp>
        <p:nvSpPr>
          <p:cNvPr id="3" name="AutoShape 3"/>
          <p:cNvSpPr/>
          <p:nvPr/>
        </p:nvSpPr>
        <p:spPr>
          <a:xfrm>
            <a:off x="9830532" y="4034282"/>
            <a:ext cx="8915850" cy="19050"/>
          </a:xfrm>
          <a:prstGeom prst="line">
            <a:avLst/>
          </a:prstGeom>
          <a:ln w="9525" cap="rnd">
            <a:solidFill>
              <a:srgbClr val="42FFB7"/>
            </a:solidFill>
            <a:prstDash val="solid"/>
            <a:headEnd type="none" w="sm" len="sm"/>
            <a:tailEnd type="none" w="sm" len="sm"/>
          </a:ln>
        </p:spPr>
      </p:sp>
      <p:sp>
        <p:nvSpPr>
          <p:cNvPr id="4" name="Freeform 4"/>
          <p:cNvSpPr/>
          <p:nvPr/>
        </p:nvSpPr>
        <p:spPr>
          <a:xfrm>
            <a:off x="1673984" y="2603043"/>
            <a:ext cx="5318062" cy="5680658"/>
          </a:xfrm>
          <a:custGeom>
            <a:avLst/>
            <a:gdLst/>
            <a:ahLst/>
            <a:cxnLst/>
            <a:rect l="l" t="t" r="r" b="b"/>
            <a:pathLst>
              <a:path w="5318062" h="5680658">
                <a:moveTo>
                  <a:pt x="0" y="0"/>
                </a:moveTo>
                <a:lnTo>
                  <a:pt x="5318062" y="0"/>
                </a:lnTo>
                <a:lnTo>
                  <a:pt x="5318062" y="5680657"/>
                </a:lnTo>
                <a:lnTo>
                  <a:pt x="0" y="5680657"/>
                </a:lnTo>
                <a:lnTo>
                  <a:pt x="0" y="0"/>
                </a:lnTo>
                <a:close/>
              </a:path>
            </a:pathLst>
          </a:custGeom>
          <a:blipFill>
            <a:blip r:embed="rId2"/>
            <a:stretch>
              <a:fillRect/>
            </a:stretch>
          </a:blipFill>
        </p:spPr>
      </p:sp>
      <p:sp>
        <p:nvSpPr>
          <p:cNvPr id="5" name="Freeform 5"/>
          <p:cNvSpPr/>
          <p:nvPr/>
        </p:nvSpPr>
        <p:spPr>
          <a:xfrm>
            <a:off x="1673984" y="3011930"/>
            <a:ext cx="1035282" cy="834905"/>
          </a:xfrm>
          <a:custGeom>
            <a:avLst/>
            <a:gdLst/>
            <a:ahLst/>
            <a:cxnLst/>
            <a:rect l="l" t="t" r="r" b="b"/>
            <a:pathLst>
              <a:path w="1035282" h="834905">
                <a:moveTo>
                  <a:pt x="0" y="0"/>
                </a:moveTo>
                <a:lnTo>
                  <a:pt x="1035282" y="0"/>
                </a:lnTo>
                <a:lnTo>
                  <a:pt x="1035282" y="834905"/>
                </a:lnTo>
                <a:lnTo>
                  <a:pt x="0" y="834905"/>
                </a:lnTo>
                <a:lnTo>
                  <a:pt x="0" y="0"/>
                </a:lnTo>
                <a:close/>
              </a:path>
            </a:pathLst>
          </a:custGeom>
          <a:blipFill>
            <a:blip r:embed="rId3"/>
            <a:stretch>
              <a:fillRect/>
            </a:stretch>
          </a:blipFill>
        </p:spPr>
      </p:sp>
      <p:sp>
        <p:nvSpPr>
          <p:cNvPr id="6" name="TextBox 6"/>
          <p:cNvSpPr txBox="1"/>
          <p:nvPr/>
        </p:nvSpPr>
        <p:spPr>
          <a:xfrm>
            <a:off x="8688040" y="4415118"/>
            <a:ext cx="8518022" cy="5513908"/>
          </a:xfrm>
          <a:prstGeom prst="rect">
            <a:avLst/>
          </a:prstGeom>
        </p:spPr>
        <p:txBody>
          <a:bodyPr lIns="0" tIns="0" rIns="0" bIns="0" rtlCol="0" anchor="t">
            <a:spAutoFit/>
          </a:bodyPr>
          <a:lstStyle/>
          <a:p>
            <a:pPr algn="l">
              <a:lnSpc>
                <a:spcPts val="2597"/>
              </a:lnSpc>
            </a:pPr>
            <a:r>
              <a:rPr lang="en-US" sz="2220">
                <a:solidFill>
                  <a:srgbClr val="FFFFFF"/>
                </a:solidFill>
                <a:latin typeface="Roboto Light"/>
              </a:rPr>
              <a:t>Authors like Reix and Rowe (2002) have identified key trends in ICT research, categorizing approaches into technical, behavioral, and sociotechnical. Laudon et al.'s (2006) definition of an organization as a stable social structure guides our exploration. The study of usage sociology emphasizes an activity-oriented paradigm, marking a departure from early system-oriented approaches. The emergence of the Internet, web technologies, and microcomputers propelled the digital era, focusing on direct access to informational resources and the development of communication tools.</a:t>
            </a:r>
          </a:p>
          <a:p>
            <a:pPr algn="l">
              <a:lnSpc>
                <a:spcPts val="2597"/>
              </a:lnSpc>
            </a:pPr>
            <a:endParaRPr lang="en-US" sz="2220">
              <a:solidFill>
                <a:srgbClr val="FFFFFF"/>
              </a:solidFill>
              <a:latin typeface="Roboto Light"/>
            </a:endParaRPr>
          </a:p>
          <a:p>
            <a:pPr algn="l">
              <a:lnSpc>
                <a:spcPts val="2597"/>
              </a:lnSpc>
            </a:pPr>
            <a:r>
              <a:rPr lang="en-US" sz="2220">
                <a:solidFill>
                  <a:srgbClr val="FFFFFF"/>
                </a:solidFill>
                <a:latin typeface="Roboto Light"/>
              </a:rPr>
              <a:t>Moreover, the literature highlights the dominance of technical and functional discourses in digital technology. A multidimensional approach, recognizing the human aspect, is crucial. ICT involves a division of tasks between systems and human actors, with user involvement and consideration of professional environments being paramount.</a:t>
            </a:r>
          </a:p>
          <a:p>
            <a:pPr algn="l">
              <a:lnSpc>
                <a:spcPts val="2597"/>
              </a:lnSpc>
            </a:pPr>
            <a:endParaRPr lang="en-US" sz="2220">
              <a:solidFill>
                <a:srgbClr val="FFFFFF"/>
              </a:solidFill>
              <a:latin typeface="Roboto Light"/>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1A51"/>
        </a:solidFill>
        <a:effectLst/>
      </p:bgPr>
    </p:bg>
    <p:spTree>
      <p:nvGrpSpPr>
        <p:cNvPr id="1" name=""/>
        <p:cNvGrpSpPr/>
        <p:nvPr/>
      </p:nvGrpSpPr>
      <p:grpSpPr>
        <a:xfrm>
          <a:off x="0" y="0"/>
          <a:ext cx="0" cy="0"/>
          <a:chOff x="0" y="0"/>
          <a:chExt cx="0" cy="0"/>
        </a:xfrm>
      </p:grpSpPr>
      <p:sp>
        <p:nvSpPr>
          <p:cNvPr id="2" name="Freeform 2"/>
          <p:cNvSpPr/>
          <p:nvPr/>
        </p:nvSpPr>
        <p:spPr>
          <a:xfrm>
            <a:off x="7467600" y="1181100"/>
            <a:ext cx="10183696" cy="6789131"/>
          </a:xfrm>
          <a:custGeom>
            <a:avLst/>
            <a:gdLst/>
            <a:ahLst/>
            <a:cxnLst/>
            <a:rect l="l" t="t" r="r" b="b"/>
            <a:pathLst>
              <a:path w="10183696" h="6789131">
                <a:moveTo>
                  <a:pt x="0" y="0"/>
                </a:moveTo>
                <a:lnTo>
                  <a:pt x="10183696" y="0"/>
                </a:lnTo>
                <a:lnTo>
                  <a:pt x="10183696" y="6789130"/>
                </a:lnTo>
                <a:lnTo>
                  <a:pt x="0" y="6789130"/>
                </a:lnTo>
                <a:lnTo>
                  <a:pt x="0" y="0"/>
                </a:lnTo>
                <a:close/>
              </a:path>
            </a:pathLst>
          </a:custGeom>
          <a:blipFill>
            <a:blip r:embed="rId2"/>
            <a:stretch>
              <a:fillRect/>
            </a:stretch>
          </a:blipFill>
        </p:spPr>
      </p:sp>
      <p:sp>
        <p:nvSpPr>
          <p:cNvPr id="3" name="TextBox 3"/>
          <p:cNvSpPr txBox="1"/>
          <p:nvPr/>
        </p:nvSpPr>
        <p:spPr>
          <a:xfrm>
            <a:off x="2575807" y="4019550"/>
            <a:ext cx="6877950" cy="2219325"/>
          </a:xfrm>
          <a:prstGeom prst="rect">
            <a:avLst/>
          </a:prstGeom>
        </p:spPr>
        <p:txBody>
          <a:bodyPr lIns="0" tIns="0" rIns="0" bIns="0" rtlCol="0" anchor="t">
            <a:spAutoFit/>
          </a:bodyPr>
          <a:lstStyle/>
          <a:p>
            <a:pPr>
              <a:lnSpc>
                <a:spcPts val="8640"/>
              </a:lnSpc>
            </a:pPr>
            <a:r>
              <a:rPr lang="en-US" sz="7200" dirty="0">
                <a:solidFill>
                  <a:srgbClr val="FFFFFF"/>
                </a:solidFill>
                <a:latin typeface="Arimo Bold"/>
              </a:rPr>
              <a:t>GOOGLE SERVICES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2023</Words>
  <Application>Microsoft Office PowerPoint</Application>
  <PresentationFormat>Personnalisé</PresentationFormat>
  <Paragraphs>132</Paragraphs>
  <Slides>29</Slides>
  <Notes>1</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29</vt:i4>
      </vt:variant>
    </vt:vector>
  </HeadingPairs>
  <TitlesOfParts>
    <vt:vector size="45" baseType="lpstr">
      <vt:lpstr>IBM Plex Mono</vt:lpstr>
      <vt:lpstr>Arial Bold</vt:lpstr>
      <vt:lpstr>Arimo Bold</vt:lpstr>
      <vt:lpstr>Calibri</vt:lpstr>
      <vt:lpstr>Roboto Light</vt:lpstr>
      <vt:lpstr>Arial</vt:lpstr>
      <vt:lpstr>Aileron Bold</vt:lpstr>
      <vt:lpstr>Montserrat Light</vt:lpstr>
      <vt:lpstr>Space Mono</vt:lpstr>
      <vt:lpstr>Arimo</vt:lpstr>
      <vt:lpstr>Montserrat Bold</vt:lpstr>
      <vt:lpstr>Montserrat</vt:lpstr>
      <vt:lpstr>Montserrat Medium</vt:lpstr>
      <vt:lpstr>Roboto</vt:lpstr>
      <vt:lpstr>TT Rounds Condensed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Revolutionizing Connectivity: An In-Depth Exploration of Information and Communication Technologies (TIC)</dc:title>
  <cp:lastModifiedBy>Aimen MZ</cp:lastModifiedBy>
  <cp:revision>2</cp:revision>
  <dcterms:created xsi:type="dcterms:W3CDTF">2006-08-16T00:00:00Z</dcterms:created>
  <dcterms:modified xsi:type="dcterms:W3CDTF">2024-01-06T02:40:35Z</dcterms:modified>
  <dc:identifier>DAF5Cf5eV1Y</dc:identifier>
</cp:coreProperties>
</file>